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23"/>
  </p:notesMasterIdLst>
  <p:handoutMasterIdLst>
    <p:handoutMasterId r:id="rId24"/>
  </p:handoutMasterIdLst>
  <p:sldIdLst>
    <p:sldId id="256" r:id="rId5"/>
    <p:sldId id="265" r:id="rId6"/>
    <p:sldId id="262"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D4A52F-0E05-4946-B9EF-C850A873359D}" v="29" dt="2021-01-21T12:39:44.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9" d="100"/>
          <a:sy n="69" d="100"/>
        </p:scale>
        <p:origin x="55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D0D4A52F-0E05-4946-B9EF-C850A873359D}"/>
    <pc:docChg chg="undo custSel mod addSld delSld modSld">
      <pc:chgData name="Mr Porter" userId="caeb4aa7-6afb-46a3-a995-19b0c182e2ba" providerId="ADAL" clId="{D0D4A52F-0E05-4946-B9EF-C850A873359D}" dt="2021-01-21T12:39:57.928" v="2739" actId="47"/>
      <pc:docMkLst>
        <pc:docMk/>
      </pc:docMkLst>
      <pc:sldChg chg="addSp modSp mod">
        <pc:chgData name="Mr Porter" userId="caeb4aa7-6afb-46a3-a995-19b0c182e2ba" providerId="ADAL" clId="{D0D4A52F-0E05-4946-B9EF-C850A873359D}" dt="2021-01-21T12:23:31.279" v="1205" actId="1076"/>
        <pc:sldMkLst>
          <pc:docMk/>
          <pc:sldMk cId="3389500544" sldId="262"/>
        </pc:sldMkLst>
        <pc:spChg chg="mod">
          <ac:chgData name="Mr Porter" userId="caeb4aa7-6afb-46a3-a995-19b0c182e2ba" providerId="ADAL" clId="{D0D4A52F-0E05-4946-B9EF-C850A873359D}" dt="2021-01-21T12:19:52.698" v="634" actId="20577"/>
          <ac:spMkLst>
            <pc:docMk/>
            <pc:sldMk cId="3389500544" sldId="262"/>
            <ac:spMk id="2" creationId="{00000000-0000-0000-0000-000000000000}"/>
          </ac:spMkLst>
        </pc:spChg>
        <pc:spChg chg="mod">
          <ac:chgData name="Mr Porter" userId="caeb4aa7-6afb-46a3-a995-19b0c182e2ba" providerId="ADAL" clId="{D0D4A52F-0E05-4946-B9EF-C850A873359D}" dt="2021-01-21T12:18:21.162" v="271" actId="20577"/>
          <ac:spMkLst>
            <pc:docMk/>
            <pc:sldMk cId="3389500544" sldId="262"/>
            <ac:spMk id="4" creationId="{00000000-0000-0000-0000-000000000000}"/>
          </ac:spMkLst>
        </pc:spChg>
        <pc:picChg chg="add mod">
          <ac:chgData name="Mr Porter" userId="caeb4aa7-6afb-46a3-a995-19b0c182e2ba" providerId="ADAL" clId="{D0D4A52F-0E05-4946-B9EF-C850A873359D}" dt="2021-01-21T12:23:31.279" v="1205" actId="1076"/>
          <ac:picMkLst>
            <pc:docMk/>
            <pc:sldMk cId="3389500544" sldId="262"/>
            <ac:picMk id="6" creationId="{9F2E8EFE-70E9-4849-9C7D-461D68839BA5}"/>
          </ac:picMkLst>
        </pc:picChg>
      </pc:sldChg>
      <pc:sldChg chg="modSp mod">
        <pc:chgData name="Mr Porter" userId="caeb4aa7-6afb-46a3-a995-19b0c182e2ba" providerId="ADAL" clId="{D0D4A52F-0E05-4946-B9EF-C850A873359D}" dt="2021-01-18T14:13:11.778" v="230" actId="403"/>
        <pc:sldMkLst>
          <pc:docMk/>
          <pc:sldMk cId="1086408598" sldId="265"/>
        </pc:sldMkLst>
        <pc:spChg chg="mod">
          <ac:chgData name="Mr Porter" userId="caeb4aa7-6afb-46a3-a995-19b0c182e2ba" providerId="ADAL" clId="{D0D4A52F-0E05-4946-B9EF-C850A873359D}" dt="2021-01-18T14:13:11.778" v="230" actId="403"/>
          <ac:spMkLst>
            <pc:docMk/>
            <pc:sldMk cId="1086408598" sldId="265"/>
            <ac:spMk id="2" creationId="{00000000-0000-0000-0000-000000000000}"/>
          </ac:spMkLst>
        </pc:spChg>
      </pc:sldChg>
      <pc:sldChg chg="addSp modSp add mod">
        <pc:chgData name="Mr Porter" userId="caeb4aa7-6afb-46a3-a995-19b0c182e2ba" providerId="ADAL" clId="{D0D4A52F-0E05-4946-B9EF-C850A873359D}" dt="2021-01-21T12:23:43.489" v="1209" actId="1076"/>
        <pc:sldMkLst>
          <pc:docMk/>
          <pc:sldMk cId="2900236659" sldId="266"/>
        </pc:sldMkLst>
        <pc:spChg chg="mod">
          <ac:chgData name="Mr Porter" userId="caeb4aa7-6afb-46a3-a995-19b0c182e2ba" providerId="ADAL" clId="{D0D4A52F-0E05-4946-B9EF-C850A873359D}" dt="2021-01-21T12:23:16.606" v="1201" actId="27636"/>
          <ac:spMkLst>
            <pc:docMk/>
            <pc:sldMk cId="2900236659" sldId="266"/>
            <ac:spMk id="2" creationId="{00000000-0000-0000-0000-000000000000}"/>
          </ac:spMkLst>
        </pc:spChg>
        <pc:spChg chg="mod">
          <ac:chgData name="Mr Porter" userId="caeb4aa7-6afb-46a3-a995-19b0c182e2ba" providerId="ADAL" clId="{D0D4A52F-0E05-4946-B9EF-C850A873359D}" dt="2021-01-21T12:20:39.264" v="691" actId="404"/>
          <ac:spMkLst>
            <pc:docMk/>
            <pc:sldMk cId="2900236659" sldId="266"/>
            <ac:spMk id="4" creationId="{00000000-0000-0000-0000-000000000000}"/>
          </ac:spMkLst>
        </pc:spChg>
        <pc:picChg chg="add mod">
          <ac:chgData name="Mr Porter" userId="caeb4aa7-6afb-46a3-a995-19b0c182e2ba" providerId="ADAL" clId="{D0D4A52F-0E05-4946-B9EF-C850A873359D}" dt="2021-01-21T12:23:43.489" v="1209" actId="1076"/>
          <ac:picMkLst>
            <pc:docMk/>
            <pc:sldMk cId="2900236659" sldId="266"/>
            <ac:picMk id="6" creationId="{4608284B-3619-40D3-8A50-E7C351958D43}"/>
          </ac:picMkLst>
        </pc:picChg>
      </pc:sldChg>
      <pc:sldChg chg="addSp delSp modSp add mod">
        <pc:chgData name="Mr Porter" userId="caeb4aa7-6afb-46a3-a995-19b0c182e2ba" providerId="ADAL" clId="{D0D4A52F-0E05-4946-B9EF-C850A873359D}" dt="2021-01-21T12:24:38.600" v="1243" actId="1076"/>
        <pc:sldMkLst>
          <pc:docMk/>
          <pc:sldMk cId="4095133869" sldId="267"/>
        </pc:sldMkLst>
        <pc:spChg chg="mod">
          <ac:chgData name="Mr Porter" userId="caeb4aa7-6afb-46a3-a995-19b0c182e2ba" providerId="ADAL" clId="{D0D4A52F-0E05-4946-B9EF-C850A873359D}" dt="2021-01-21T12:24:28.342" v="1238" actId="14100"/>
          <ac:spMkLst>
            <pc:docMk/>
            <pc:sldMk cId="4095133869" sldId="267"/>
            <ac:spMk id="2" creationId="{00000000-0000-0000-0000-000000000000}"/>
          </ac:spMkLst>
        </pc:spChg>
        <pc:spChg chg="mod">
          <ac:chgData name="Mr Porter" userId="caeb4aa7-6afb-46a3-a995-19b0c182e2ba" providerId="ADAL" clId="{D0D4A52F-0E05-4946-B9EF-C850A873359D}" dt="2021-01-21T12:23:56.021" v="1228" actId="20577"/>
          <ac:spMkLst>
            <pc:docMk/>
            <pc:sldMk cId="4095133869" sldId="267"/>
            <ac:spMk id="4" creationId="{00000000-0000-0000-0000-000000000000}"/>
          </ac:spMkLst>
        </pc:spChg>
        <pc:spChg chg="mod">
          <ac:chgData name="Mr Porter" userId="caeb4aa7-6afb-46a3-a995-19b0c182e2ba" providerId="ADAL" clId="{D0D4A52F-0E05-4946-B9EF-C850A873359D}" dt="2021-01-21T12:24:11.884" v="1232"/>
          <ac:spMkLst>
            <pc:docMk/>
            <pc:sldMk cId="4095133869" sldId="267"/>
            <ac:spMk id="8" creationId="{F1B1600E-3FDB-4424-BF66-BA36F6C792D1}"/>
          </ac:spMkLst>
        </pc:spChg>
        <pc:spChg chg="mod">
          <ac:chgData name="Mr Porter" userId="caeb4aa7-6afb-46a3-a995-19b0c182e2ba" providerId="ADAL" clId="{D0D4A52F-0E05-4946-B9EF-C850A873359D}" dt="2021-01-21T12:24:11.884" v="1232"/>
          <ac:spMkLst>
            <pc:docMk/>
            <pc:sldMk cId="4095133869" sldId="267"/>
            <ac:spMk id="9" creationId="{50D0C8AE-DD38-43C8-9B29-EDD1FDC5D4F2}"/>
          </ac:spMkLst>
        </pc:spChg>
        <pc:spChg chg="mod">
          <ac:chgData name="Mr Porter" userId="caeb4aa7-6afb-46a3-a995-19b0c182e2ba" providerId="ADAL" clId="{D0D4A52F-0E05-4946-B9EF-C850A873359D}" dt="2021-01-21T12:24:11.884" v="1232"/>
          <ac:spMkLst>
            <pc:docMk/>
            <pc:sldMk cId="4095133869" sldId="267"/>
            <ac:spMk id="10" creationId="{D10D1664-B2B3-4C23-B17E-AFF616E1193E}"/>
          </ac:spMkLst>
        </pc:spChg>
        <pc:spChg chg="mod">
          <ac:chgData name="Mr Porter" userId="caeb4aa7-6afb-46a3-a995-19b0c182e2ba" providerId="ADAL" clId="{D0D4A52F-0E05-4946-B9EF-C850A873359D}" dt="2021-01-21T12:24:11.884" v="1232"/>
          <ac:spMkLst>
            <pc:docMk/>
            <pc:sldMk cId="4095133869" sldId="267"/>
            <ac:spMk id="11" creationId="{6D59F97D-E356-4636-A410-90B3B8312513}"/>
          </ac:spMkLst>
        </pc:spChg>
        <pc:spChg chg="mod">
          <ac:chgData name="Mr Porter" userId="caeb4aa7-6afb-46a3-a995-19b0c182e2ba" providerId="ADAL" clId="{D0D4A52F-0E05-4946-B9EF-C850A873359D}" dt="2021-01-21T12:24:11.884" v="1232"/>
          <ac:spMkLst>
            <pc:docMk/>
            <pc:sldMk cId="4095133869" sldId="267"/>
            <ac:spMk id="12" creationId="{D2D4754E-20FF-4CD7-BBA1-DE10E56CC80A}"/>
          </ac:spMkLst>
        </pc:spChg>
        <pc:spChg chg="mod">
          <ac:chgData name="Mr Porter" userId="caeb4aa7-6afb-46a3-a995-19b0c182e2ba" providerId="ADAL" clId="{D0D4A52F-0E05-4946-B9EF-C850A873359D}" dt="2021-01-21T12:24:11.884" v="1232"/>
          <ac:spMkLst>
            <pc:docMk/>
            <pc:sldMk cId="4095133869" sldId="267"/>
            <ac:spMk id="13" creationId="{C31B1E79-2074-4941-93E4-8C5EC3899D92}"/>
          </ac:spMkLst>
        </pc:spChg>
        <pc:spChg chg="mod">
          <ac:chgData name="Mr Porter" userId="caeb4aa7-6afb-46a3-a995-19b0c182e2ba" providerId="ADAL" clId="{D0D4A52F-0E05-4946-B9EF-C850A873359D}" dt="2021-01-21T12:24:11.884" v="1232"/>
          <ac:spMkLst>
            <pc:docMk/>
            <pc:sldMk cId="4095133869" sldId="267"/>
            <ac:spMk id="14" creationId="{3AF21DAB-1D52-4333-8156-104CFC9461B1}"/>
          </ac:spMkLst>
        </pc:spChg>
        <pc:spChg chg="mod">
          <ac:chgData name="Mr Porter" userId="caeb4aa7-6afb-46a3-a995-19b0c182e2ba" providerId="ADAL" clId="{D0D4A52F-0E05-4946-B9EF-C850A873359D}" dt="2021-01-21T12:24:11.884" v="1232"/>
          <ac:spMkLst>
            <pc:docMk/>
            <pc:sldMk cId="4095133869" sldId="267"/>
            <ac:spMk id="15" creationId="{86DEEEB0-415D-4F80-AEEA-83E3253C5709}"/>
          </ac:spMkLst>
        </pc:spChg>
        <pc:spChg chg="mod">
          <ac:chgData name="Mr Porter" userId="caeb4aa7-6afb-46a3-a995-19b0c182e2ba" providerId="ADAL" clId="{D0D4A52F-0E05-4946-B9EF-C850A873359D}" dt="2021-01-21T12:24:11.884" v="1232"/>
          <ac:spMkLst>
            <pc:docMk/>
            <pc:sldMk cId="4095133869" sldId="267"/>
            <ac:spMk id="16" creationId="{E2A43B7A-A260-4342-A824-30AE32D840EB}"/>
          </ac:spMkLst>
        </pc:spChg>
        <pc:spChg chg="mod">
          <ac:chgData name="Mr Porter" userId="caeb4aa7-6afb-46a3-a995-19b0c182e2ba" providerId="ADAL" clId="{D0D4A52F-0E05-4946-B9EF-C850A873359D}" dt="2021-01-21T12:24:11.884" v="1232"/>
          <ac:spMkLst>
            <pc:docMk/>
            <pc:sldMk cId="4095133869" sldId="267"/>
            <ac:spMk id="17" creationId="{A78CA01A-A3AD-44FE-AD3B-039F4C9A984C}"/>
          </ac:spMkLst>
        </pc:spChg>
        <pc:spChg chg="mod">
          <ac:chgData name="Mr Porter" userId="caeb4aa7-6afb-46a3-a995-19b0c182e2ba" providerId="ADAL" clId="{D0D4A52F-0E05-4946-B9EF-C850A873359D}" dt="2021-01-21T12:24:11.884" v="1232"/>
          <ac:spMkLst>
            <pc:docMk/>
            <pc:sldMk cId="4095133869" sldId="267"/>
            <ac:spMk id="18" creationId="{90C2DAA8-245B-4DCA-B7D7-DCEC3F3E6D2B}"/>
          </ac:spMkLst>
        </pc:spChg>
        <pc:spChg chg="mod">
          <ac:chgData name="Mr Porter" userId="caeb4aa7-6afb-46a3-a995-19b0c182e2ba" providerId="ADAL" clId="{D0D4A52F-0E05-4946-B9EF-C850A873359D}" dt="2021-01-21T12:24:11.884" v="1232"/>
          <ac:spMkLst>
            <pc:docMk/>
            <pc:sldMk cId="4095133869" sldId="267"/>
            <ac:spMk id="19" creationId="{656F2C2A-4562-4E10-AB27-C87E1C686B50}"/>
          </ac:spMkLst>
        </pc:spChg>
        <pc:spChg chg="mod">
          <ac:chgData name="Mr Porter" userId="caeb4aa7-6afb-46a3-a995-19b0c182e2ba" providerId="ADAL" clId="{D0D4A52F-0E05-4946-B9EF-C850A873359D}" dt="2021-01-21T12:24:11.884" v="1232"/>
          <ac:spMkLst>
            <pc:docMk/>
            <pc:sldMk cId="4095133869" sldId="267"/>
            <ac:spMk id="20" creationId="{010523A2-86FB-4952-8C6F-1F981BC832AB}"/>
          </ac:spMkLst>
        </pc:spChg>
        <pc:spChg chg="mod">
          <ac:chgData name="Mr Porter" userId="caeb4aa7-6afb-46a3-a995-19b0c182e2ba" providerId="ADAL" clId="{D0D4A52F-0E05-4946-B9EF-C850A873359D}" dt="2021-01-21T12:24:11.884" v="1232"/>
          <ac:spMkLst>
            <pc:docMk/>
            <pc:sldMk cId="4095133869" sldId="267"/>
            <ac:spMk id="21" creationId="{09C25E31-BE28-4C97-8039-8E9ECB63E09C}"/>
          </ac:spMkLst>
        </pc:spChg>
        <pc:spChg chg="mod">
          <ac:chgData name="Mr Porter" userId="caeb4aa7-6afb-46a3-a995-19b0c182e2ba" providerId="ADAL" clId="{D0D4A52F-0E05-4946-B9EF-C850A873359D}" dt="2021-01-21T12:24:11.884" v="1232"/>
          <ac:spMkLst>
            <pc:docMk/>
            <pc:sldMk cId="4095133869" sldId="267"/>
            <ac:spMk id="22" creationId="{578123E3-D34D-4725-9B38-337E1B7C50FF}"/>
          </ac:spMkLst>
        </pc:spChg>
        <pc:spChg chg="mod">
          <ac:chgData name="Mr Porter" userId="caeb4aa7-6afb-46a3-a995-19b0c182e2ba" providerId="ADAL" clId="{D0D4A52F-0E05-4946-B9EF-C850A873359D}" dt="2021-01-21T12:24:11.884" v="1232"/>
          <ac:spMkLst>
            <pc:docMk/>
            <pc:sldMk cId="4095133869" sldId="267"/>
            <ac:spMk id="23" creationId="{3203753F-1A59-4DF6-AA5B-8868AD4BD1C2}"/>
          </ac:spMkLst>
        </pc:spChg>
        <pc:spChg chg="mod">
          <ac:chgData name="Mr Porter" userId="caeb4aa7-6afb-46a3-a995-19b0c182e2ba" providerId="ADAL" clId="{D0D4A52F-0E05-4946-B9EF-C850A873359D}" dt="2021-01-21T12:24:11.884" v="1232"/>
          <ac:spMkLst>
            <pc:docMk/>
            <pc:sldMk cId="4095133869" sldId="267"/>
            <ac:spMk id="24" creationId="{666A3E64-7152-4CD5-B86D-95E85D284950}"/>
          </ac:spMkLst>
        </pc:spChg>
        <pc:spChg chg="mod">
          <ac:chgData name="Mr Porter" userId="caeb4aa7-6afb-46a3-a995-19b0c182e2ba" providerId="ADAL" clId="{D0D4A52F-0E05-4946-B9EF-C850A873359D}" dt="2021-01-21T12:24:11.884" v="1232"/>
          <ac:spMkLst>
            <pc:docMk/>
            <pc:sldMk cId="4095133869" sldId="267"/>
            <ac:spMk id="25" creationId="{71BE04F8-F83C-4E56-91E1-635944B3F3C8}"/>
          </ac:spMkLst>
        </pc:spChg>
        <pc:spChg chg="mod">
          <ac:chgData name="Mr Porter" userId="caeb4aa7-6afb-46a3-a995-19b0c182e2ba" providerId="ADAL" clId="{D0D4A52F-0E05-4946-B9EF-C850A873359D}" dt="2021-01-21T12:24:11.884" v="1232"/>
          <ac:spMkLst>
            <pc:docMk/>
            <pc:sldMk cId="4095133869" sldId="267"/>
            <ac:spMk id="26" creationId="{660B998F-F728-4D24-A62C-FC619E2DAE18}"/>
          </ac:spMkLst>
        </pc:spChg>
        <pc:spChg chg="mod">
          <ac:chgData name="Mr Porter" userId="caeb4aa7-6afb-46a3-a995-19b0c182e2ba" providerId="ADAL" clId="{D0D4A52F-0E05-4946-B9EF-C850A873359D}" dt="2021-01-21T12:24:11.884" v="1232"/>
          <ac:spMkLst>
            <pc:docMk/>
            <pc:sldMk cId="4095133869" sldId="267"/>
            <ac:spMk id="27" creationId="{646D926A-3EC4-427B-BA11-FDE583DA19CA}"/>
          </ac:spMkLst>
        </pc:spChg>
        <pc:spChg chg="mod">
          <ac:chgData name="Mr Porter" userId="caeb4aa7-6afb-46a3-a995-19b0c182e2ba" providerId="ADAL" clId="{D0D4A52F-0E05-4946-B9EF-C850A873359D}" dt="2021-01-21T12:24:11.884" v="1232"/>
          <ac:spMkLst>
            <pc:docMk/>
            <pc:sldMk cId="4095133869" sldId="267"/>
            <ac:spMk id="28" creationId="{8E3D32DB-7B66-4848-AE9B-BA52232211F2}"/>
          </ac:spMkLst>
        </pc:spChg>
        <pc:spChg chg="mod">
          <ac:chgData name="Mr Porter" userId="caeb4aa7-6afb-46a3-a995-19b0c182e2ba" providerId="ADAL" clId="{D0D4A52F-0E05-4946-B9EF-C850A873359D}" dt="2021-01-21T12:24:11.884" v="1232"/>
          <ac:spMkLst>
            <pc:docMk/>
            <pc:sldMk cId="4095133869" sldId="267"/>
            <ac:spMk id="29" creationId="{193C5A8D-4D76-4687-84CC-49716B0D2A04}"/>
          </ac:spMkLst>
        </pc:spChg>
        <pc:spChg chg="mod">
          <ac:chgData name="Mr Porter" userId="caeb4aa7-6afb-46a3-a995-19b0c182e2ba" providerId="ADAL" clId="{D0D4A52F-0E05-4946-B9EF-C850A873359D}" dt="2021-01-21T12:24:11.884" v="1232"/>
          <ac:spMkLst>
            <pc:docMk/>
            <pc:sldMk cId="4095133869" sldId="267"/>
            <ac:spMk id="30" creationId="{AB7F8F7F-CBF2-46DA-BC68-D95DF31B7FB5}"/>
          </ac:spMkLst>
        </pc:spChg>
        <pc:spChg chg="mod">
          <ac:chgData name="Mr Porter" userId="caeb4aa7-6afb-46a3-a995-19b0c182e2ba" providerId="ADAL" clId="{D0D4A52F-0E05-4946-B9EF-C850A873359D}" dt="2021-01-21T12:24:11.884" v="1232"/>
          <ac:spMkLst>
            <pc:docMk/>
            <pc:sldMk cId="4095133869" sldId="267"/>
            <ac:spMk id="31" creationId="{CECF8AA6-4C51-4A95-9E1D-DC4582E7006F}"/>
          </ac:spMkLst>
        </pc:spChg>
        <pc:spChg chg="mod">
          <ac:chgData name="Mr Porter" userId="caeb4aa7-6afb-46a3-a995-19b0c182e2ba" providerId="ADAL" clId="{D0D4A52F-0E05-4946-B9EF-C850A873359D}" dt="2021-01-21T12:24:11.884" v="1232"/>
          <ac:spMkLst>
            <pc:docMk/>
            <pc:sldMk cId="4095133869" sldId="267"/>
            <ac:spMk id="32" creationId="{085620BC-6308-4836-9666-8A6243D50166}"/>
          </ac:spMkLst>
        </pc:spChg>
        <pc:spChg chg="mod">
          <ac:chgData name="Mr Porter" userId="caeb4aa7-6afb-46a3-a995-19b0c182e2ba" providerId="ADAL" clId="{D0D4A52F-0E05-4946-B9EF-C850A873359D}" dt="2021-01-21T12:24:11.884" v="1232"/>
          <ac:spMkLst>
            <pc:docMk/>
            <pc:sldMk cId="4095133869" sldId="267"/>
            <ac:spMk id="33" creationId="{7A628DD3-6D76-44CA-8939-AC6B08799483}"/>
          </ac:spMkLst>
        </pc:spChg>
        <pc:spChg chg="mod">
          <ac:chgData name="Mr Porter" userId="caeb4aa7-6afb-46a3-a995-19b0c182e2ba" providerId="ADAL" clId="{D0D4A52F-0E05-4946-B9EF-C850A873359D}" dt="2021-01-21T12:24:11.884" v="1232"/>
          <ac:spMkLst>
            <pc:docMk/>
            <pc:sldMk cId="4095133869" sldId="267"/>
            <ac:spMk id="34" creationId="{E12BE7ED-2233-4634-A41D-D1F066A6A315}"/>
          </ac:spMkLst>
        </pc:spChg>
        <pc:spChg chg="mod">
          <ac:chgData name="Mr Porter" userId="caeb4aa7-6afb-46a3-a995-19b0c182e2ba" providerId="ADAL" clId="{D0D4A52F-0E05-4946-B9EF-C850A873359D}" dt="2021-01-21T12:24:11.884" v="1232"/>
          <ac:spMkLst>
            <pc:docMk/>
            <pc:sldMk cId="4095133869" sldId="267"/>
            <ac:spMk id="35" creationId="{2F1A17A5-6037-436D-B240-6A41DFAB0F8E}"/>
          </ac:spMkLst>
        </pc:spChg>
        <pc:spChg chg="mod">
          <ac:chgData name="Mr Porter" userId="caeb4aa7-6afb-46a3-a995-19b0c182e2ba" providerId="ADAL" clId="{D0D4A52F-0E05-4946-B9EF-C850A873359D}" dt="2021-01-21T12:24:11.884" v="1232"/>
          <ac:spMkLst>
            <pc:docMk/>
            <pc:sldMk cId="4095133869" sldId="267"/>
            <ac:spMk id="36" creationId="{FB238B84-CBF2-41FD-B7F4-F84B53ABBB78}"/>
          </ac:spMkLst>
        </pc:spChg>
        <pc:spChg chg="mod">
          <ac:chgData name="Mr Porter" userId="caeb4aa7-6afb-46a3-a995-19b0c182e2ba" providerId="ADAL" clId="{D0D4A52F-0E05-4946-B9EF-C850A873359D}" dt="2021-01-21T12:24:11.884" v="1232"/>
          <ac:spMkLst>
            <pc:docMk/>
            <pc:sldMk cId="4095133869" sldId="267"/>
            <ac:spMk id="37" creationId="{875C3B3D-55D9-4481-A91A-498BFF88952C}"/>
          </ac:spMkLst>
        </pc:spChg>
        <pc:spChg chg="mod">
          <ac:chgData name="Mr Porter" userId="caeb4aa7-6afb-46a3-a995-19b0c182e2ba" providerId="ADAL" clId="{D0D4A52F-0E05-4946-B9EF-C850A873359D}" dt="2021-01-21T12:24:11.884" v="1232"/>
          <ac:spMkLst>
            <pc:docMk/>
            <pc:sldMk cId="4095133869" sldId="267"/>
            <ac:spMk id="38" creationId="{79C06176-193D-405F-A8AC-BAA779E88BED}"/>
          </ac:spMkLst>
        </pc:spChg>
        <pc:spChg chg="mod">
          <ac:chgData name="Mr Porter" userId="caeb4aa7-6afb-46a3-a995-19b0c182e2ba" providerId="ADAL" clId="{D0D4A52F-0E05-4946-B9EF-C850A873359D}" dt="2021-01-21T12:24:11.884" v="1232"/>
          <ac:spMkLst>
            <pc:docMk/>
            <pc:sldMk cId="4095133869" sldId="267"/>
            <ac:spMk id="39" creationId="{272493EF-F0AB-4707-BBE7-324A0149BDAD}"/>
          </ac:spMkLst>
        </pc:spChg>
        <pc:spChg chg="mod">
          <ac:chgData name="Mr Porter" userId="caeb4aa7-6afb-46a3-a995-19b0c182e2ba" providerId="ADAL" clId="{D0D4A52F-0E05-4946-B9EF-C850A873359D}" dt="2021-01-21T12:24:11.884" v="1232"/>
          <ac:spMkLst>
            <pc:docMk/>
            <pc:sldMk cId="4095133869" sldId="267"/>
            <ac:spMk id="40" creationId="{526DDA0E-2114-4450-9FA8-34AD7DD4061C}"/>
          </ac:spMkLst>
        </pc:spChg>
        <pc:spChg chg="mod">
          <ac:chgData name="Mr Porter" userId="caeb4aa7-6afb-46a3-a995-19b0c182e2ba" providerId="ADAL" clId="{D0D4A52F-0E05-4946-B9EF-C850A873359D}" dt="2021-01-21T12:24:11.884" v="1232"/>
          <ac:spMkLst>
            <pc:docMk/>
            <pc:sldMk cId="4095133869" sldId="267"/>
            <ac:spMk id="41" creationId="{53A87C53-761A-4BD6-ABF8-75B53B326F40}"/>
          </ac:spMkLst>
        </pc:spChg>
        <pc:spChg chg="mod">
          <ac:chgData name="Mr Porter" userId="caeb4aa7-6afb-46a3-a995-19b0c182e2ba" providerId="ADAL" clId="{D0D4A52F-0E05-4946-B9EF-C850A873359D}" dt="2021-01-21T12:24:11.884" v="1232"/>
          <ac:spMkLst>
            <pc:docMk/>
            <pc:sldMk cId="4095133869" sldId="267"/>
            <ac:spMk id="42" creationId="{9EE38ED0-1D7A-41D6-8D95-FD3A5511E208}"/>
          </ac:spMkLst>
        </pc:spChg>
        <pc:spChg chg="mod">
          <ac:chgData name="Mr Porter" userId="caeb4aa7-6afb-46a3-a995-19b0c182e2ba" providerId="ADAL" clId="{D0D4A52F-0E05-4946-B9EF-C850A873359D}" dt="2021-01-21T12:24:11.884" v="1232"/>
          <ac:spMkLst>
            <pc:docMk/>
            <pc:sldMk cId="4095133869" sldId="267"/>
            <ac:spMk id="67" creationId="{B574FC2B-95A3-4E5D-B6AB-DF983CA72BB7}"/>
          </ac:spMkLst>
        </pc:spChg>
        <pc:spChg chg="mod">
          <ac:chgData name="Mr Porter" userId="caeb4aa7-6afb-46a3-a995-19b0c182e2ba" providerId="ADAL" clId="{D0D4A52F-0E05-4946-B9EF-C850A873359D}" dt="2021-01-21T12:24:11.884" v="1232"/>
          <ac:spMkLst>
            <pc:docMk/>
            <pc:sldMk cId="4095133869" sldId="267"/>
            <ac:spMk id="68" creationId="{27E5C70C-2471-4270-BEB2-89277693C29A}"/>
          </ac:spMkLst>
        </pc:spChg>
        <pc:spChg chg="mod">
          <ac:chgData name="Mr Porter" userId="caeb4aa7-6afb-46a3-a995-19b0c182e2ba" providerId="ADAL" clId="{D0D4A52F-0E05-4946-B9EF-C850A873359D}" dt="2021-01-21T12:24:11.884" v="1232"/>
          <ac:spMkLst>
            <pc:docMk/>
            <pc:sldMk cId="4095133869" sldId="267"/>
            <ac:spMk id="69" creationId="{E971AE7E-6D93-4BA2-82CE-D4E7D24E90EF}"/>
          </ac:spMkLst>
        </pc:spChg>
        <pc:spChg chg="mod">
          <ac:chgData name="Mr Porter" userId="caeb4aa7-6afb-46a3-a995-19b0c182e2ba" providerId="ADAL" clId="{D0D4A52F-0E05-4946-B9EF-C850A873359D}" dt="2021-01-21T12:24:11.884" v="1232"/>
          <ac:spMkLst>
            <pc:docMk/>
            <pc:sldMk cId="4095133869" sldId="267"/>
            <ac:spMk id="70" creationId="{0EE28E2B-DCC9-46FD-B158-767054E763F9}"/>
          </ac:spMkLst>
        </pc:spChg>
        <pc:spChg chg="mod">
          <ac:chgData name="Mr Porter" userId="caeb4aa7-6afb-46a3-a995-19b0c182e2ba" providerId="ADAL" clId="{D0D4A52F-0E05-4946-B9EF-C850A873359D}" dt="2021-01-21T12:24:11.884" v="1232"/>
          <ac:spMkLst>
            <pc:docMk/>
            <pc:sldMk cId="4095133869" sldId="267"/>
            <ac:spMk id="72" creationId="{324913F2-6FEF-4A62-B2F5-EE02EE323994}"/>
          </ac:spMkLst>
        </pc:spChg>
        <pc:spChg chg="mod">
          <ac:chgData name="Mr Porter" userId="caeb4aa7-6afb-46a3-a995-19b0c182e2ba" providerId="ADAL" clId="{D0D4A52F-0E05-4946-B9EF-C850A873359D}" dt="2021-01-21T12:24:11.884" v="1232"/>
          <ac:spMkLst>
            <pc:docMk/>
            <pc:sldMk cId="4095133869" sldId="267"/>
            <ac:spMk id="74" creationId="{96E39D43-DC65-4DAF-B467-19CBD88D979D}"/>
          </ac:spMkLst>
        </pc:spChg>
        <pc:spChg chg="mod">
          <ac:chgData name="Mr Porter" userId="caeb4aa7-6afb-46a3-a995-19b0c182e2ba" providerId="ADAL" clId="{D0D4A52F-0E05-4946-B9EF-C850A873359D}" dt="2021-01-21T12:24:11.884" v="1232"/>
          <ac:spMkLst>
            <pc:docMk/>
            <pc:sldMk cId="4095133869" sldId="267"/>
            <ac:spMk id="75" creationId="{60864388-8694-4281-BCFD-DBB3B2A8E663}"/>
          </ac:spMkLst>
        </pc:spChg>
        <pc:spChg chg="mod">
          <ac:chgData name="Mr Porter" userId="caeb4aa7-6afb-46a3-a995-19b0c182e2ba" providerId="ADAL" clId="{D0D4A52F-0E05-4946-B9EF-C850A873359D}" dt="2021-01-21T12:24:11.884" v="1232"/>
          <ac:spMkLst>
            <pc:docMk/>
            <pc:sldMk cId="4095133869" sldId="267"/>
            <ac:spMk id="76" creationId="{581F0455-D5DC-4C37-8D9D-3A65741D267B}"/>
          </ac:spMkLst>
        </pc:spChg>
        <pc:spChg chg="mod">
          <ac:chgData name="Mr Porter" userId="caeb4aa7-6afb-46a3-a995-19b0c182e2ba" providerId="ADAL" clId="{D0D4A52F-0E05-4946-B9EF-C850A873359D}" dt="2021-01-21T12:24:11.884" v="1232"/>
          <ac:spMkLst>
            <pc:docMk/>
            <pc:sldMk cId="4095133869" sldId="267"/>
            <ac:spMk id="77" creationId="{ADC76953-7D60-4C52-AE63-7EAF44E1B380}"/>
          </ac:spMkLst>
        </pc:spChg>
        <pc:spChg chg="mod">
          <ac:chgData name="Mr Porter" userId="caeb4aa7-6afb-46a3-a995-19b0c182e2ba" providerId="ADAL" clId="{D0D4A52F-0E05-4946-B9EF-C850A873359D}" dt="2021-01-21T12:24:11.884" v="1232"/>
          <ac:spMkLst>
            <pc:docMk/>
            <pc:sldMk cId="4095133869" sldId="267"/>
            <ac:spMk id="78" creationId="{94DBFCE1-87C2-4F8F-8F3F-082A87A51314}"/>
          </ac:spMkLst>
        </pc:spChg>
        <pc:spChg chg="mod">
          <ac:chgData name="Mr Porter" userId="caeb4aa7-6afb-46a3-a995-19b0c182e2ba" providerId="ADAL" clId="{D0D4A52F-0E05-4946-B9EF-C850A873359D}" dt="2021-01-21T12:24:11.884" v="1232"/>
          <ac:spMkLst>
            <pc:docMk/>
            <pc:sldMk cId="4095133869" sldId="267"/>
            <ac:spMk id="79" creationId="{9AB5FBD0-6F3D-42B4-90ED-D38C5E620F26}"/>
          </ac:spMkLst>
        </pc:spChg>
        <pc:spChg chg="mod">
          <ac:chgData name="Mr Porter" userId="caeb4aa7-6afb-46a3-a995-19b0c182e2ba" providerId="ADAL" clId="{D0D4A52F-0E05-4946-B9EF-C850A873359D}" dt="2021-01-21T12:24:11.884" v="1232"/>
          <ac:spMkLst>
            <pc:docMk/>
            <pc:sldMk cId="4095133869" sldId="267"/>
            <ac:spMk id="81" creationId="{D6D54F1F-C46C-4459-8D59-0749C403F820}"/>
          </ac:spMkLst>
        </pc:spChg>
        <pc:spChg chg="mod">
          <ac:chgData name="Mr Porter" userId="caeb4aa7-6afb-46a3-a995-19b0c182e2ba" providerId="ADAL" clId="{D0D4A52F-0E05-4946-B9EF-C850A873359D}" dt="2021-01-21T12:24:11.884" v="1232"/>
          <ac:spMkLst>
            <pc:docMk/>
            <pc:sldMk cId="4095133869" sldId="267"/>
            <ac:spMk id="82" creationId="{B92E090E-D5EA-4BB6-9744-A595266DC9D7}"/>
          </ac:spMkLst>
        </pc:spChg>
        <pc:spChg chg="mod">
          <ac:chgData name="Mr Porter" userId="caeb4aa7-6afb-46a3-a995-19b0c182e2ba" providerId="ADAL" clId="{D0D4A52F-0E05-4946-B9EF-C850A873359D}" dt="2021-01-21T12:24:11.884" v="1232"/>
          <ac:spMkLst>
            <pc:docMk/>
            <pc:sldMk cId="4095133869" sldId="267"/>
            <ac:spMk id="83" creationId="{A43D067F-BCC7-4FAB-9DB5-2DF815E181AC}"/>
          </ac:spMkLst>
        </pc:spChg>
        <pc:spChg chg="mod">
          <ac:chgData name="Mr Porter" userId="caeb4aa7-6afb-46a3-a995-19b0c182e2ba" providerId="ADAL" clId="{D0D4A52F-0E05-4946-B9EF-C850A873359D}" dt="2021-01-21T12:24:11.884" v="1232"/>
          <ac:spMkLst>
            <pc:docMk/>
            <pc:sldMk cId="4095133869" sldId="267"/>
            <ac:spMk id="84" creationId="{FA4F6B63-841F-483B-9ADB-D88B1A7C7515}"/>
          </ac:spMkLst>
        </pc:spChg>
        <pc:spChg chg="mod">
          <ac:chgData name="Mr Porter" userId="caeb4aa7-6afb-46a3-a995-19b0c182e2ba" providerId="ADAL" clId="{D0D4A52F-0E05-4946-B9EF-C850A873359D}" dt="2021-01-21T12:24:11.884" v="1232"/>
          <ac:spMkLst>
            <pc:docMk/>
            <pc:sldMk cId="4095133869" sldId="267"/>
            <ac:spMk id="85" creationId="{880A8387-70CF-4FF7-8A57-F7E99861B53F}"/>
          </ac:spMkLst>
        </pc:spChg>
        <pc:spChg chg="mod">
          <ac:chgData name="Mr Porter" userId="caeb4aa7-6afb-46a3-a995-19b0c182e2ba" providerId="ADAL" clId="{D0D4A52F-0E05-4946-B9EF-C850A873359D}" dt="2021-01-21T12:24:11.884" v="1232"/>
          <ac:spMkLst>
            <pc:docMk/>
            <pc:sldMk cId="4095133869" sldId="267"/>
            <ac:spMk id="86" creationId="{D67A1D7A-ADDD-4390-A436-4F2E550C0EC8}"/>
          </ac:spMkLst>
        </pc:spChg>
        <pc:spChg chg="mod">
          <ac:chgData name="Mr Porter" userId="caeb4aa7-6afb-46a3-a995-19b0c182e2ba" providerId="ADAL" clId="{D0D4A52F-0E05-4946-B9EF-C850A873359D}" dt="2021-01-21T12:24:11.884" v="1232"/>
          <ac:spMkLst>
            <pc:docMk/>
            <pc:sldMk cId="4095133869" sldId="267"/>
            <ac:spMk id="87" creationId="{F6C725A2-7AAF-47FC-BF63-D7F3F462FF9A}"/>
          </ac:spMkLst>
        </pc:spChg>
        <pc:spChg chg="mod">
          <ac:chgData name="Mr Porter" userId="caeb4aa7-6afb-46a3-a995-19b0c182e2ba" providerId="ADAL" clId="{D0D4A52F-0E05-4946-B9EF-C850A873359D}" dt="2021-01-21T12:24:11.884" v="1232"/>
          <ac:spMkLst>
            <pc:docMk/>
            <pc:sldMk cId="4095133869" sldId="267"/>
            <ac:spMk id="88" creationId="{0FC9A21A-DBCD-48EA-9213-D370D0083626}"/>
          </ac:spMkLst>
        </pc:spChg>
        <pc:spChg chg="mod">
          <ac:chgData name="Mr Porter" userId="caeb4aa7-6afb-46a3-a995-19b0c182e2ba" providerId="ADAL" clId="{D0D4A52F-0E05-4946-B9EF-C850A873359D}" dt="2021-01-21T12:24:11.884" v="1232"/>
          <ac:spMkLst>
            <pc:docMk/>
            <pc:sldMk cId="4095133869" sldId="267"/>
            <ac:spMk id="89" creationId="{F560C630-5C91-457E-BD9F-D050DEF235BF}"/>
          </ac:spMkLst>
        </pc:spChg>
        <pc:spChg chg="mod">
          <ac:chgData name="Mr Porter" userId="caeb4aa7-6afb-46a3-a995-19b0c182e2ba" providerId="ADAL" clId="{D0D4A52F-0E05-4946-B9EF-C850A873359D}" dt="2021-01-21T12:24:11.884" v="1232"/>
          <ac:spMkLst>
            <pc:docMk/>
            <pc:sldMk cId="4095133869" sldId="267"/>
            <ac:spMk id="90" creationId="{E9238679-5E27-49FD-922B-B959BD2B2915}"/>
          </ac:spMkLst>
        </pc:spChg>
        <pc:spChg chg="mod">
          <ac:chgData name="Mr Porter" userId="caeb4aa7-6afb-46a3-a995-19b0c182e2ba" providerId="ADAL" clId="{D0D4A52F-0E05-4946-B9EF-C850A873359D}" dt="2021-01-21T12:24:11.884" v="1232"/>
          <ac:spMkLst>
            <pc:docMk/>
            <pc:sldMk cId="4095133869" sldId="267"/>
            <ac:spMk id="91" creationId="{835FF0EA-9B35-4A45-B3DA-9A47DCCAFC33}"/>
          </ac:spMkLst>
        </pc:spChg>
        <pc:spChg chg="mod">
          <ac:chgData name="Mr Porter" userId="caeb4aa7-6afb-46a3-a995-19b0c182e2ba" providerId="ADAL" clId="{D0D4A52F-0E05-4946-B9EF-C850A873359D}" dt="2021-01-21T12:24:11.884" v="1232"/>
          <ac:spMkLst>
            <pc:docMk/>
            <pc:sldMk cId="4095133869" sldId="267"/>
            <ac:spMk id="92" creationId="{41EBB778-3DF5-494E-B3EB-EFF0FF018AB7}"/>
          </ac:spMkLst>
        </pc:spChg>
        <pc:spChg chg="mod">
          <ac:chgData name="Mr Porter" userId="caeb4aa7-6afb-46a3-a995-19b0c182e2ba" providerId="ADAL" clId="{D0D4A52F-0E05-4946-B9EF-C850A873359D}" dt="2021-01-21T12:24:11.884" v="1232"/>
          <ac:spMkLst>
            <pc:docMk/>
            <pc:sldMk cId="4095133869" sldId="267"/>
            <ac:spMk id="93" creationId="{10B0CE27-2A93-4112-B218-3DF2575F9EDE}"/>
          </ac:spMkLst>
        </pc:spChg>
        <pc:spChg chg="mod">
          <ac:chgData name="Mr Porter" userId="caeb4aa7-6afb-46a3-a995-19b0c182e2ba" providerId="ADAL" clId="{D0D4A52F-0E05-4946-B9EF-C850A873359D}" dt="2021-01-21T12:24:11.884" v="1232"/>
          <ac:spMkLst>
            <pc:docMk/>
            <pc:sldMk cId="4095133869" sldId="267"/>
            <ac:spMk id="94" creationId="{F90B0714-66C6-460F-86EA-E58566173993}"/>
          </ac:spMkLst>
        </pc:spChg>
        <pc:spChg chg="mod">
          <ac:chgData name="Mr Porter" userId="caeb4aa7-6afb-46a3-a995-19b0c182e2ba" providerId="ADAL" clId="{D0D4A52F-0E05-4946-B9EF-C850A873359D}" dt="2021-01-21T12:24:11.884" v="1232"/>
          <ac:spMkLst>
            <pc:docMk/>
            <pc:sldMk cId="4095133869" sldId="267"/>
            <ac:spMk id="95" creationId="{BE914ABB-421B-415F-9EB5-844BAB70566B}"/>
          </ac:spMkLst>
        </pc:spChg>
        <pc:spChg chg="mod">
          <ac:chgData name="Mr Porter" userId="caeb4aa7-6afb-46a3-a995-19b0c182e2ba" providerId="ADAL" clId="{D0D4A52F-0E05-4946-B9EF-C850A873359D}" dt="2021-01-21T12:24:11.884" v="1232"/>
          <ac:spMkLst>
            <pc:docMk/>
            <pc:sldMk cId="4095133869" sldId="267"/>
            <ac:spMk id="96" creationId="{384415D5-F391-442C-AF43-C19C5C8B1DFB}"/>
          </ac:spMkLst>
        </pc:spChg>
        <pc:spChg chg="mod">
          <ac:chgData name="Mr Porter" userId="caeb4aa7-6afb-46a3-a995-19b0c182e2ba" providerId="ADAL" clId="{D0D4A52F-0E05-4946-B9EF-C850A873359D}" dt="2021-01-21T12:24:11.884" v="1232"/>
          <ac:spMkLst>
            <pc:docMk/>
            <pc:sldMk cId="4095133869" sldId="267"/>
            <ac:spMk id="97" creationId="{2A8DCDB8-53FC-49C5-A8FE-247BEB5B6E59}"/>
          </ac:spMkLst>
        </pc:spChg>
        <pc:spChg chg="mod">
          <ac:chgData name="Mr Porter" userId="caeb4aa7-6afb-46a3-a995-19b0c182e2ba" providerId="ADAL" clId="{D0D4A52F-0E05-4946-B9EF-C850A873359D}" dt="2021-01-21T12:24:11.884" v="1232"/>
          <ac:spMkLst>
            <pc:docMk/>
            <pc:sldMk cId="4095133869" sldId="267"/>
            <ac:spMk id="98" creationId="{4DB296B5-6250-4B4C-85FE-0FBA99B7E5F9}"/>
          </ac:spMkLst>
        </pc:spChg>
        <pc:spChg chg="mod">
          <ac:chgData name="Mr Porter" userId="caeb4aa7-6afb-46a3-a995-19b0c182e2ba" providerId="ADAL" clId="{D0D4A52F-0E05-4946-B9EF-C850A873359D}" dt="2021-01-21T12:24:11.884" v="1232"/>
          <ac:spMkLst>
            <pc:docMk/>
            <pc:sldMk cId="4095133869" sldId="267"/>
            <ac:spMk id="99" creationId="{193941A1-D935-4F7F-A74E-015F3467DDC3}"/>
          </ac:spMkLst>
        </pc:spChg>
        <pc:spChg chg="mod">
          <ac:chgData name="Mr Porter" userId="caeb4aa7-6afb-46a3-a995-19b0c182e2ba" providerId="ADAL" clId="{D0D4A52F-0E05-4946-B9EF-C850A873359D}" dt="2021-01-21T12:24:11.884" v="1232"/>
          <ac:spMkLst>
            <pc:docMk/>
            <pc:sldMk cId="4095133869" sldId="267"/>
            <ac:spMk id="101" creationId="{CEEFA716-B7F0-48D0-AFE2-FBED5CFF7245}"/>
          </ac:spMkLst>
        </pc:spChg>
        <pc:spChg chg="mod">
          <ac:chgData name="Mr Porter" userId="caeb4aa7-6afb-46a3-a995-19b0c182e2ba" providerId="ADAL" clId="{D0D4A52F-0E05-4946-B9EF-C850A873359D}" dt="2021-01-21T12:24:11.884" v="1232"/>
          <ac:spMkLst>
            <pc:docMk/>
            <pc:sldMk cId="4095133869" sldId="267"/>
            <ac:spMk id="102" creationId="{611D0AF1-E5D0-438E-9B1B-926BC419E3AE}"/>
          </ac:spMkLst>
        </pc:spChg>
        <pc:spChg chg="mod">
          <ac:chgData name="Mr Porter" userId="caeb4aa7-6afb-46a3-a995-19b0c182e2ba" providerId="ADAL" clId="{D0D4A52F-0E05-4946-B9EF-C850A873359D}" dt="2021-01-21T12:24:11.884" v="1232"/>
          <ac:spMkLst>
            <pc:docMk/>
            <pc:sldMk cId="4095133869" sldId="267"/>
            <ac:spMk id="103" creationId="{54978110-7984-4896-9660-AB74621613F4}"/>
          </ac:spMkLst>
        </pc:spChg>
        <pc:spChg chg="mod">
          <ac:chgData name="Mr Porter" userId="caeb4aa7-6afb-46a3-a995-19b0c182e2ba" providerId="ADAL" clId="{D0D4A52F-0E05-4946-B9EF-C850A873359D}" dt="2021-01-21T12:24:11.884" v="1232"/>
          <ac:spMkLst>
            <pc:docMk/>
            <pc:sldMk cId="4095133869" sldId="267"/>
            <ac:spMk id="104" creationId="{7697F872-23AE-47F6-92CF-8A99ECA56FA9}"/>
          </ac:spMkLst>
        </pc:spChg>
        <pc:spChg chg="mod">
          <ac:chgData name="Mr Porter" userId="caeb4aa7-6afb-46a3-a995-19b0c182e2ba" providerId="ADAL" clId="{D0D4A52F-0E05-4946-B9EF-C850A873359D}" dt="2021-01-21T12:24:11.884" v="1232"/>
          <ac:spMkLst>
            <pc:docMk/>
            <pc:sldMk cId="4095133869" sldId="267"/>
            <ac:spMk id="105" creationId="{9CA8A6AF-C883-4CD0-A821-1FA23844EA20}"/>
          </ac:spMkLst>
        </pc:spChg>
        <pc:spChg chg="mod">
          <ac:chgData name="Mr Porter" userId="caeb4aa7-6afb-46a3-a995-19b0c182e2ba" providerId="ADAL" clId="{D0D4A52F-0E05-4946-B9EF-C850A873359D}" dt="2021-01-21T12:24:11.884" v="1232"/>
          <ac:spMkLst>
            <pc:docMk/>
            <pc:sldMk cId="4095133869" sldId="267"/>
            <ac:spMk id="106" creationId="{72AB6C05-145E-4CF2-9698-D844A8D9A0D7}"/>
          </ac:spMkLst>
        </pc:spChg>
        <pc:spChg chg="mod">
          <ac:chgData name="Mr Porter" userId="caeb4aa7-6afb-46a3-a995-19b0c182e2ba" providerId="ADAL" clId="{D0D4A52F-0E05-4946-B9EF-C850A873359D}" dt="2021-01-21T12:24:11.884" v="1232"/>
          <ac:spMkLst>
            <pc:docMk/>
            <pc:sldMk cId="4095133869" sldId="267"/>
            <ac:spMk id="107" creationId="{1B75B04A-93D3-4FE6-AF43-137C48B7AF87}"/>
          </ac:spMkLst>
        </pc:spChg>
        <pc:spChg chg="mod">
          <ac:chgData name="Mr Porter" userId="caeb4aa7-6afb-46a3-a995-19b0c182e2ba" providerId="ADAL" clId="{D0D4A52F-0E05-4946-B9EF-C850A873359D}" dt="2021-01-21T12:24:11.884" v="1232"/>
          <ac:spMkLst>
            <pc:docMk/>
            <pc:sldMk cId="4095133869" sldId="267"/>
            <ac:spMk id="108" creationId="{CD721E37-49AB-45BD-B100-B7A85D1641E4}"/>
          </ac:spMkLst>
        </pc:spChg>
        <pc:spChg chg="mod">
          <ac:chgData name="Mr Porter" userId="caeb4aa7-6afb-46a3-a995-19b0c182e2ba" providerId="ADAL" clId="{D0D4A52F-0E05-4946-B9EF-C850A873359D}" dt="2021-01-21T12:24:11.884" v="1232"/>
          <ac:spMkLst>
            <pc:docMk/>
            <pc:sldMk cId="4095133869" sldId="267"/>
            <ac:spMk id="109" creationId="{FE06D844-4AE2-44B9-99CE-07DB5686105C}"/>
          </ac:spMkLst>
        </pc:spChg>
        <pc:spChg chg="mod">
          <ac:chgData name="Mr Porter" userId="caeb4aa7-6afb-46a3-a995-19b0c182e2ba" providerId="ADAL" clId="{D0D4A52F-0E05-4946-B9EF-C850A873359D}" dt="2021-01-21T12:24:11.884" v="1232"/>
          <ac:spMkLst>
            <pc:docMk/>
            <pc:sldMk cId="4095133869" sldId="267"/>
            <ac:spMk id="110" creationId="{EDC20A22-050C-4389-AE13-B31716E9FA4B}"/>
          </ac:spMkLst>
        </pc:spChg>
        <pc:spChg chg="mod">
          <ac:chgData name="Mr Porter" userId="caeb4aa7-6afb-46a3-a995-19b0c182e2ba" providerId="ADAL" clId="{D0D4A52F-0E05-4946-B9EF-C850A873359D}" dt="2021-01-21T12:24:11.884" v="1232"/>
          <ac:spMkLst>
            <pc:docMk/>
            <pc:sldMk cId="4095133869" sldId="267"/>
            <ac:spMk id="112" creationId="{A7CBA884-D071-497D-9A8A-9FA614CD04B8}"/>
          </ac:spMkLst>
        </pc:spChg>
        <pc:spChg chg="mod">
          <ac:chgData name="Mr Porter" userId="caeb4aa7-6afb-46a3-a995-19b0c182e2ba" providerId="ADAL" clId="{D0D4A52F-0E05-4946-B9EF-C850A873359D}" dt="2021-01-21T12:24:11.884" v="1232"/>
          <ac:spMkLst>
            <pc:docMk/>
            <pc:sldMk cId="4095133869" sldId="267"/>
            <ac:spMk id="113" creationId="{7193D137-DC92-46CA-9CAC-46F871FBEA61}"/>
          </ac:spMkLst>
        </pc:spChg>
        <pc:spChg chg="mod">
          <ac:chgData name="Mr Porter" userId="caeb4aa7-6afb-46a3-a995-19b0c182e2ba" providerId="ADAL" clId="{D0D4A52F-0E05-4946-B9EF-C850A873359D}" dt="2021-01-21T12:24:30.601" v="1240"/>
          <ac:spMkLst>
            <pc:docMk/>
            <pc:sldMk cId="4095133869" sldId="267"/>
            <ac:spMk id="116" creationId="{D923D430-8B02-4849-9BEA-2B260BD29DB2}"/>
          </ac:spMkLst>
        </pc:spChg>
        <pc:spChg chg="mod">
          <ac:chgData name="Mr Porter" userId="caeb4aa7-6afb-46a3-a995-19b0c182e2ba" providerId="ADAL" clId="{D0D4A52F-0E05-4946-B9EF-C850A873359D}" dt="2021-01-21T12:24:30.601" v="1240"/>
          <ac:spMkLst>
            <pc:docMk/>
            <pc:sldMk cId="4095133869" sldId="267"/>
            <ac:spMk id="117" creationId="{EFE2EB8F-89D7-41EC-B798-14A688330AD5}"/>
          </ac:spMkLst>
        </pc:spChg>
        <pc:spChg chg="mod">
          <ac:chgData name="Mr Porter" userId="caeb4aa7-6afb-46a3-a995-19b0c182e2ba" providerId="ADAL" clId="{D0D4A52F-0E05-4946-B9EF-C850A873359D}" dt="2021-01-21T12:24:30.601" v="1240"/>
          <ac:spMkLst>
            <pc:docMk/>
            <pc:sldMk cId="4095133869" sldId="267"/>
            <ac:spMk id="118" creationId="{C804ED74-7BB1-45B1-A0B9-8ECC06315ED9}"/>
          </ac:spMkLst>
        </pc:spChg>
        <pc:spChg chg="mod">
          <ac:chgData name="Mr Porter" userId="caeb4aa7-6afb-46a3-a995-19b0c182e2ba" providerId="ADAL" clId="{D0D4A52F-0E05-4946-B9EF-C850A873359D}" dt="2021-01-21T12:24:30.601" v="1240"/>
          <ac:spMkLst>
            <pc:docMk/>
            <pc:sldMk cId="4095133869" sldId="267"/>
            <ac:spMk id="119" creationId="{4470F3AA-B507-4743-AEB0-E6FE17308489}"/>
          </ac:spMkLst>
        </pc:spChg>
        <pc:spChg chg="mod">
          <ac:chgData name="Mr Porter" userId="caeb4aa7-6afb-46a3-a995-19b0c182e2ba" providerId="ADAL" clId="{D0D4A52F-0E05-4946-B9EF-C850A873359D}" dt="2021-01-21T12:24:30.601" v="1240"/>
          <ac:spMkLst>
            <pc:docMk/>
            <pc:sldMk cId="4095133869" sldId="267"/>
            <ac:spMk id="120" creationId="{4EB7C554-56FF-4F9F-A097-6048512F126C}"/>
          </ac:spMkLst>
        </pc:spChg>
        <pc:spChg chg="mod">
          <ac:chgData name="Mr Porter" userId="caeb4aa7-6afb-46a3-a995-19b0c182e2ba" providerId="ADAL" clId="{D0D4A52F-0E05-4946-B9EF-C850A873359D}" dt="2021-01-21T12:24:30.601" v="1240"/>
          <ac:spMkLst>
            <pc:docMk/>
            <pc:sldMk cId="4095133869" sldId="267"/>
            <ac:spMk id="121" creationId="{B4AF6DE4-920E-479D-926E-B616BE9599AA}"/>
          </ac:spMkLst>
        </pc:spChg>
        <pc:spChg chg="mod">
          <ac:chgData name="Mr Porter" userId="caeb4aa7-6afb-46a3-a995-19b0c182e2ba" providerId="ADAL" clId="{D0D4A52F-0E05-4946-B9EF-C850A873359D}" dt="2021-01-21T12:24:30.601" v="1240"/>
          <ac:spMkLst>
            <pc:docMk/>
            <pc:sldMk cId="4095133869" sldId="267"/>
            <ac:spMk id="122" creationId="{D3284970-23B9-4FCC-8B3E-66CCAEF174A6}"/>
          </ac:spMkLst>
        </pc:spChg>
        <pc:spChg chg="mod">
          <ac:chgData name="Mr Porter" userId="caeb4aa7-6afb-46a3-a995-19b0c182e2ba" providerId="ADAL" clId="{D0D4A52F-0E05-4946-B9EF-C850A873359D}" dt="2021-01-21T12:24:30.601" v="1240"/>
          <ac:spMkLst>
            <pc:docMk/>
            <pc:sldMk cId="4095133869" sldId="267"/>
            <ac:spMk id="123" creationId="{83006BA9-7C18-4A55-8E86-C629D7091FB4}"/>
          </ac:spMkLst>
        </pc:spChg>
        <pc:spChg chg="mod">
          <ac:chgData name="Mr Porter" userId="caeb4aa7-6afb-46a3-a995-19b0c182e2ba" providerId="ADAL" clId="{D0D4A52F-0E05-4946-B9EF-C850A873359D}" dt="2021-01-21T12:24:30.601" v="1240"/>
          <ac:spMkLst>
            <pc:docMk/>
            <pc:sldMk cId="4095133869" sldId="267"/>
            <ac:spMk id="124" creationId="{486ABD35-0536-466D-93B7-FE1BBE7614E5}"/>
          </ac:spMkLst>
        </pc:spChg>
        <pc:spChg chg="mod">
          <ac:chgData name="Mr Porter" userId="caeb4aa7-6afb-46a3-a995-19b0c182e2ba" providerId="ADAL" clId="{D0D4A52F-0E05-4946-B9EF-C850A873359D}" dt="2021-01-21T12:24:30.601" v="1240"/>
          <ac:spMkLst>
            <pc:docMk/>
            <pc:sldMk cId="4095133869" sldId="267"/>
            <ac:spMk id="125" creationId="{EBF8E63D-CFE7-4D8C-BE4F-D9A58C3A228A}"/>
          </ac:spMkLst>
        </pc:spChg>
        <pc:spChg chg="mod">
          <ac:chgData name="Mr Porter" userId="caeb4aa7-6afb-46a3-a995-19b0c182e2ba" providerId="ADAL" clId="{D0D4A52F-0E05-4946-B9EF-C850A873359D}" dt="2021-01-21T12:24:30.601" v="1240"/>
          <ac:spMkLst>
            <pc:docMk/>
            <pc:sldMk cId="4095133869" sldId="267"/>
            <ac:spMk id="126" creationId="{99BDBBC2-E94B-4A01-9BFD-968333054BB4}"/>
          </ac:spMkLst>
        </pc:spChg>
        <pc:spChg chg="mod">
          <ac:chgData name="Mr Porter" userId="caeb4aa7-6afb-46a3-a995-19b0c182e2ba" providerId="ADAL" clId="{D0D4A52F-0E05-4946-B9EF-C850A873359D}" dt="2021-01-21T12:24:30.601" v="1240"/>
          <ac:spMkLst>
            <pc:docMk/>
            <pc:sldMk cId="4095133869" sldId="267"/>
            <ac:spMk id="127" creationId="{644F3931-A9ED-4513-A398-832D8525A565}"/>
          </ac:spMkLst>
        </pc:spChg>
        <pc:spChg chg="mod">
          <ac:chgData name="Mr Porter" userId="caeb4aa7-6afb-46a3-a995-19b0c182e2ba" providerId="ADAL" clId="{D0D4A52F-0E05-4946-B9EF-C850A873359D}" dt="2021-01-21T12:24:30.601" v="1240"/>
          <ac:spMkLst>
            <pc:docMk/>
            <pc:sldMk cId="4095133869" sldId="267"/>
            <ac:spMk id="128" creationId="{1355D332-220D-4796-8AE1-75DBE03BA172}"/>
          </ac:spMkLst>
        </pc:spChg>
        <pc:spChg chg="mod">
          <ac:chgData name="Mr Porter" userId="caeb4aa7-6afb-46a3-a995-19b0c182e2ba" providerId="ADAL" clId="{D0D4A52F-0E05-4946-B9EF-C850A873359D}" dt="2021-01-21T12:24:30.601" v="1240"/>
          <ac:spMkLst>
            <pc:docMk/>
            <pc:sldMk cId="4095133869" sldId="267"/>
            <ac:spMk id="129" creationId="{AEDCC675-E04E-4D32-B4A1-9826853A5B2A}"/>
          </ac:spMkLst>
        </pc:spChg>
        <pc:spChg chg="mod">
          <ac:chgData name="Mr Porter" userId="caeb4aa7-6afb-46a3-a995-19b0c182e2ba" providerId="ADAL" clId="{D0D4A52F-0E05-4946-B9EF-C850A873359D}" dt="2021-01-21T12:24:30.601" v="1240"/>
          <ac:spMkLst>
            <pc:docMk/>
            <pc:sldMk cId="4095133869" sldId="267"/>
            <ac:spMk id="130" creationId="{4543AA81-CA94-44AC-A35D-27C356DDB481}"/>
          </ac:spMkLst>
        </pc:spChg>
        <pc:spChg chg="mod">
          <ac:chgData name="Mr Porter" userId="caeb4aa7-6afb-46a3-a995-19b0c182e2ba" providerId="ADAL" clId="{D0D4A52F-0E05-4946-B9EF-C850A873359D}" dt="2021-01-21T12:24:30.601" v="1240"/>
          <ac:spMkLst>
            <pc:docMk/>
            <pc:sldMk cId="4095133869" sldId="267"/>
            <ac:spMk id="131" creationId="{23F9B5DD-7A1D-455F-ACD8-3A86A02D3CEC}"/>
          </ac:spMkLst>
        </pc:spChg>
        <pc:spChg chg="mod">
          <ac:chgData name="Mr Porter" userId="caeb4aa7-6afb-46a3-a995-19b0c182e2ba" providerId="ADAL" clId="{D0D4A52F-0E05-4946-B9EF-C850A873359D}" dt="2021-01-21T12:24:30.601" v="1240"/>
          <ac:spMkLst>
            <pc:docMk/>
            <pc:sldMk cId="4095133869" sldId="267"/>
            <ac:spMk id="132" creationId="{FAF9E111-2771-4A81-9779-2B61E6DB9F92}"/>
          </ac:spMkLst>
        </pc:spChg>
        <pc:spChg chg="mod">
          <ac:chgData name="Mr Porter" userId="caeb4aa7-6afb-46a3-a995-19b0c182e2ba" providerId="ADAL" clId="{D0D4A52F-0E05-4946-B9EF-C850A873359D}" dt="2021-01-21T12:24:30.601" v="1240"/>
          <ac:spMkLst>
            <pc:docMk/>
            <pc:sldMk cId="4095133869" sldId="267"/>
            <ac:spMk id="133" creationId="{A5AF0CE4-21B5-4937-A498-A223CFFC3AA3}"/>
          </ac:spMkLst>
        </pc:spChg>
        <pc:spChg chg="mod">
          <ac:chgData name="Mr Porter" userId="caeb4aa7-6afb-46a3-a995-19b0c182e2ba" providerId="ADAL" clId="{D0D4A52F-0E05-4946-B9EF-C850A873359D}" dt="2021-01-21T12:24:30.601" v="1240"/>
          <ac:spMkLst>
            <pc:docMk/>
            <pc:sldMk cId="4095133869" sldId="267"/>
            <ac:spMk id="134" creationId="{46AB6796-07FD-4846-9944-E73E911D3A23}"/>
          </ac:spMkLst>
        </pc:spChg>
        <pc:spChg chg="mod">
          <ac:chgData name="Mr Porter" userId="caeb4aa7-6afb-46a3-a995-19b0c182e2ba" providerId="ADAL" clId="{D0D4A52F-0E05-4946-B9EF-C850A873359D}" dt="2021-01-21T12:24:30.601" v="1240"/>
          <ac:spMkLst>
            <pc:docMk/>
            <pc:sldMk cId="4095133869" sldId="267"/>
            <ac:spMk id="135" creationId="{27B7A22D-8461-46F5-860D-56128FFC22B2}"/>
          </ac:spMkLst>
        </pc:spChg>
        <pc:spChg chg="mod">
          <ac:chgData name="Mr Porter" userId="caeb4aa7-6afb-46a3-a995-19b0c182e2ba" providerId="ADAL" clId="{D0D4A52F-0E05-4946-B9EF-C850A873359D}" dt="2021-01-21T12:24:30.601" v="1240"/>
          <ac:spMkLst>
            <pc:docMk/>
            <pc:sldMk cId="4095133869" sldId="267"/>
            <ac:spMk id="136" creationId="{9DAA2108-9681-410A-8F7F-33611EF33717}"/>
          </ac:spMkLst>
        </pc:spChg>
        <pc:spChg chg="mod">
          <ac:chgData name="Mr Porter" userId="caeb4aa7-6afb-46a3-a995-19b0c182e2ba" providerId="ADAL" clId="{D0D4A52F-0E05-4946-B9EF-C850A873359D}" dt="2021-01-21T12:24:30.601" v="1240"/>
          <ac:spMkLst>
            <pc:docMk/>
            <pc:sldMk cId="4095133869" sldId="267"/>
            <ac:spMk id="137" creationId="{93088B64-B92F-4ACE-8F89-B945A106AE3D}"/>
          </ac:spMkLst>
        </pc:spChg>
        <pc:spChg chg="mod">
          <ac:chgData name="Mr Porter" userId="caeb4aa7-6afb-46a3-a995-19b0c182e2ba" providerId="ADAL" clId="{D0D4A52F-0E05-4946-B9EF-C850A873359D}" dt="2021-01-21T12:24:30.601" v="1240"/>
          <ac:spMkLst>
            <pc:docMk/>
            <pc:sldMk cId="4095133869" sldId="267"/>
            <ac:spMk id="138" creationId="{243C3E18-CBF8-4DA5-BBAE-0FF08284C6DA}"/>
          </ac:spMkLst>
        </pc:spChg>
        <pc:spChg chg="mod">
          <ac:chgData name="Mr Porter" userId="caeb4aa7-6afb-46a3-a995-19b0c182e2ba" providerId="ADAL" clId="{D0D4A52F-0E05-4946-B9EF-C850A873359D}" dt="2021-01-21T12:24:30.601" v="1240"/>
          <ac:spMkLst>
            <pc:docMk/>
            <pc:sldMk cId="4095133869" sldId="267"/>
            <ac:spMk id="139" creationId="{12D6099D-A71A-4FEE-891E-0B8484F67D41}"/>
          </ac:spMkLst>
        </pc:spChg>
        <pc:spChg chg="mod">
          <ac:chgData name="Mr Porter" userId="caeb4aa7-6afb-46a3-a995-19b0c182e2ba" providerId="ADAL" clId="{D0D4A52F-0E05-4946-B9EF-C850A873359D}" dt="2021-01-21T12:24:30.601" v="1240"/>
          <ac:spMkLst>
            <pc:docMk/>
            <pc:sldMk cId="4095133869" sldId="267"/>
            <ac:spMk id="140" creationId="{00192851-A9D6-4597-ACD2-FE7043F97DAC}"/>
          </ac:spMkLst>
        </pc:spChg>
        <pc:spChg chg="mod">
          <ac:chgData name="Mr Porter" userId="caeb4aa7-6afb-46a3-a995-19b0c182e2ba" providerId="ADAL" clId="{D0D4A52F-0E05-4946-B9EF-C850A873359D}" dt="2021-01-21T12:24:30.601" v="1240"/>
          <ac:spMkLst>
            <pc:docMk/>
            <pc:sldMk cId="4095133869" sldId="267"/>
            <ac:spMk id="141" creationId="{30707E19-6071-4E04-A2BD-C69F5B3D3F97}"/>
          </ac:spMkLst>
        </pc:spChg>
        <pc:spChg chg="mod">
          <ac:chgData name="Mr Porter" userId="caeb4aa7-6afb-46a3-a995-19b0c182e2ba" providerId="ADAL" clId="{D0D4A52F-0E05-4946-B9EF-C850A873359D}" dt="2021-01-21T12:24:30.601" v="1240"/>
          <ac:spMkLst>
            <pc:docMk/>
            <pc:sldMk cId="4095133869" sldId="267"/>
            <ac:spMk id="142" creationId="{DFB2CD75-69E0-457D-97B1-C83B7FD79932}"/>
          </ac:spMkLst>
        </pc:spChg>
        <pc:spChg chg="mod">
          <ac:chgData name="Mr Porter" userId="caeb4aa7-6afb-46a3-a995-19b0c182e2ba" providerId="ADAL" clId="{D0D4A52F-0E05-4946-B9EF-C850A873359D}" dt="2021-01-21T12:24:30.601" v="1240"/>
          <ac:spMkLst>
            <pc:docMk/>
            <pc:sldMk cId="4095133869" sldId="267"/>
            <ac:spMk id="143" creationId="{D05C6B72-58B5-42DA-8F30-E3232C6CF7B7}"/>
          </ac:spMkLst>
        </pc:spChg>
        <pc:spChg chg="mod">
          <ac:chgData name="Mr Porter" userId="caeb4aa7-6afb-46a3-a995-19b0c182e2ba" providerId="ADAL" clId="{D0D4A52F-0E05-4946-B9EF-C850A873359D}" dt="2021-01-21T12:24:30.601" v="1240"/>
          <ac:spMkLst>
            <pc:docMk/>
            <pc:sldMk cId="4095133869" sldId="267"/>
            <ac:spMk id="144" creationId="{78A002C6-C2C8-4714-BFCD-02FDB6C50A01}"/>
          </ac:spMkLst>
        </pc:spChg>
        <pc:spChg chg="mod">
          <ac:chgData name="Mr Porter" userId="caeb4aa7-6afb-46a3-a995-19b0c182e2ba" providerId="ADAL" clId="{D0D4A52F-0E05-4946-B9EF-C850A873359D}" dt="2021-01-21T12:24:30.601" v="1240"/>
          <ac:spMkLst>
            <pc:docMk/>
            <pc:sldMk cId="4095133869" sldId="267"/>
            <ac:spMk id="145" creationId="{87C9EACF-29F3-4CAA-9E3F-24F266EE4CC6}"/>
          </ac:spMkLst>
        </pc:spChg>
        <pc:spChg chg="mod">
          <ac:chgData name="Mr Porter" userId="caeb4aa7-6afb-46a3-a995-19b0c182e2ba" providerId="ADAL" clId="{D0D4A52F-0E05-4946-B9EF-C850A873359D}" dt="2021-01-21T12:24:30.601" v="1240"/>
          <ac:spMkLst>
            <pc:docMk/>
            <pc:sldMk cId="4095133869" sldId="267"/>
            <ac:spMk id="146" creationId="{87D9937A-F583-42F6-8F58-F6201A1461C1}"/>
          </ac:spMkLst>
        </pc:spChg>
        <pc:spChg chg="mod">
          <ac:chgData name="Mr Porter" userId="caeb4aa7-6afb-46a3-a995-19b0c182e2ba" providerId="ADAL" clId="{D0D4A52F-0E05-4946-B9EF-C850A873359D}" dt="2021-01-21T12:24:30.601" v="1240"/>
          <ac:spMkLst>
            <pc:docMk/>
            <pc:sldMk cId="4095133869" sldId="267"/>
            <ac:spMk id="147" creationId="{2C796CA6-9C21-4B78-8F95-1CB99D762BD0}"/>
          </ac:spMkLst>
        </pc:spChg>
        <pc:spChg chg="mod">
          <ac:chgData name="Mr Porter" userId="caeb4aa7-6afb-46a3-a995-19b0c182e2ba" providerId="ADAL" clId="{D0D4A52F-0E05-4946-B9EF-C850A873359D}" dt="2021-01-21T12:24:30.601" v="1240"/>
          <ac:spMkLst>
            <pc:docMk/>
            <pc:sldMk cId="4095133869" sldId="267"/>
            <ac:spMk id="148" creationId="{5C639466-C8FB-4B82-B835-914C71FB4037}"/>
          </ac:spMkLst>
        </pc:spChg>
        <pc:spChg chg="mod">
          <ac:chgData name="Mr Porter" userId="caeb4aa7-6afb-46a3-a995-19b0c182e2ba" providerId="ADAL" clId="{D0D4A52F-0E05-4946-B9EF-C850A873359D}" dt="2021-01-21T12:24:30.601" v="1240"/>
          <ac:spMkLst>
            <pc:docMk/>
            <pc:sldMk cId="4095133869" sldId="267"/>
            <ac:spMk id="149" creationId="{A247CBD8-A399-4BD1-B7D1-A18C92C93327}"/>
          </ac:spMkLst>
        </pc:spChg>
        <pc:spChg chg="mod">
          <ac:chgData name="Mr Porter" userId="caeb4aa7-6afb-46a3-a995-19b0c182e2ba" providerId="ADAL" clId="{D0D4A52F-0E05-4946-B9EF-C850A873359D}" dt="2021-01-21T12:24:30.601" v="1240"/>
          <ac:spMkLst>
            <pc:docMk/>
            <pc:sldMk cId="4095133869" sldId="267"/>
            <ac:spMk id="150" creationId="{DE6C199A-6C61-466B-A6BD-2C16B2ADC539}"/>
          </ac:spMkLst>
        </pc:spChg>
        <pc:spChg chg="mod">
          <ac:chgData name="Mr Porter" userId="caeb4aa7-6afb-46a3-a995-19b0c182e2ba" providerId="ADAL" clId="{D0D4A52F-0E05-4946-B9EF-C850A873359D}" dt="2021-01-21T12:24:30.601" v="1240"/>
          <ac:spMkLst>
            <pc:docMk/>
            <pc:sldMk cId="4095133869" sldId="267"/>
            <ac:spMk id="175" creationId="{C651B759-719C-4A25-8CFB-5E3071893260}"/>
          </ac:spMkLst>
        </pc:spChg>
        <pc:spChg chg="mod">
          <ac:chgData name="Mr Porter" userId="caeb4aa7-6afb-46a3-a995-19b0c182e2ba" providerId="ADAL" clId="{D0D4A52F-0E05-4946-B9EF-C850A873359D}" dt="2021-01-21T12:24:30.601" v="1240"/>
          <ac:spMkLst>
            <pc:docMk/>
            <pc:sldMk cId="4095133869" sldId="267"/>
            <ac:spMk id="176" creationId="{5D036567-3753-4DB3-95EE-360741F1C2D2}"/>
          </ac:spMkLst>
        </pc:spChg>
        <pc:spChg chg="mod">
          <ac:chgData name="Mr Porter" userId="caeb4aa7-6afb-46a3-a995-19b0c182e2ba" providerId="ADAL" clId="{D0D4A52F-0E05-4946-B9EF-C850A873359D}" dt="2021-01-21T12:24:30.601" v="1240"/>
          <ac:spMkLst>
            <pc:docMk/>
            <pc:sldMk cId="4095133869" sldId="267"/>
            <ac:spMk id="177" creationId="{2D5B4F88-5DA1-4B72-8635-97A4D1174A75}"/>
          </ac:spMkLst>
        </pc:spChg>
        <pc:spChg chg="mod">
          <ac:chgData name="Mr Porter" userId="caeb4aa7-6afb-46a3-a995-19b0c182e2ba" providerId="ADAL" clId="{D0D4A52F-0E05-4946-B9EF-C850A873359D}" dt="2021-01-21T12:24:30.601" v="1240"/>
          <ac:spMkLst>
            <pc:docMk/>
            <pc:sldMk cId="4095133869" sldId="267"/>
            <ac:spMk id="178" creationId="{AB722166-C02B-4462-B94C-92581CE32152}"/>
          </ac:spMkLst>
        </pc:spChg>
        <pc:spChg chg="mod">
          <ac:chgData name="Mr Porter" userId="caeb4aa7-6afb-46a3-a995-19b0c182e2ba" providerId="ADAL" clId="{D0D4A52F-0E05-4946-B9EF-C850A873359D}" dt="2021-01-21T12:24:30.601" v="1240"/>
          <ac:spMkLst>
            <pc:docMk/>
            <pc:sldMk cId="4095133869" sldId="267"/>
            <ac:spMk id="179" creationId="{6FB5B968-4917-464B-8A1D-D56AB3EA3EDD}"/>
          </ac:spMkLst>
        </pc:spChg>
        <pc:spChg chg="mod">
          <ac:chgData name="Mr Porter" userId="caeb4aa7-6afb-46a3-a995-19b0c182e2ba" providerId="ADAL" clId="{D0D4A52F-0E05-4946-B9EF-C850A873359D}" dt="2021-01-21T12:24:30.601" v="1240"/>
          <ac:spMkLst>
            <pc:docMk/>
            <pc:sldMk cId="4095133869" sldId="267"/>
            <ac:spMk id="180" creationId="{41803302-7713-4BCB-8781-2AB717E25F95}"/>
          </ac:spMkLst>
        </pc:spChg>
        <pc:spChg chg="mod">
          <ac:chgData name="Mr Porter" userId="caeb4aa7-6afb-46a3-a995-19b0c182e2ba" providerId="ADAL" clId="{D0D4A52F-0E05-4946-B9EF-C850A873359D}" dt="2021-01-21T12:24:30.601" v="1240"/>
          <ac:spMkLst>
            <pc:docMk/>
            <pc:sldMk cId="4095133869" sldId="267"/>
            <ac:spMk id="181" creationId="{B0AC0EB7-54F3-4BF2-9B90-E4A8351D6C0C}"/>
          </ac:spMkLst>
        </pc:spChg>
        <pc:spChg chg="mod">
          <ac:chgData name="Mr Porter" userId="caeb4aa7-6afb-46a3-a995-19b0c182e2ba" providerId="ADAL" clId="{D0D4A52F-0E05-4946-B9EF-C850A873359D}" dt="2021-01-21T12:24:30.601" v="1240"/>
          <ac:spMkLst>
            <pc:docMk/>
            <pc:sldMk cId="4095133869" sldId="267"/>
            <ac:spMk id="182" creationId="{7D96FE61-A7F8-4F21-B38D-CE462BB15639}"/>
          </ac:spMkLst>
        </pc:spChg>
        <pc:spChg chg="mod">
          <ac:chgData name="Mr Porter" userId="caeb4aa7-6afb-46a3-a995-19b0c182e2ba" providerId="ADAL" clId="{D0D4A52F-0E05-4946-B9EF-C850A873359D}" dt="2021-01-21T12:24:30.601" v="1240"/>
          <ac:spMkLst>
            <pc:docMk/>
            <pc:sldMk cId="4095133869" sldId="267"/>
            <ac:spMk id="183" creationId="{11D7737F-AFA1-4430-BB0E-B9029826CAD0}"/>
          </ac:spMkLst>
        </pc:spChg>
        <pc:spChg chg="mod">
          <ac:chgData name="Mr Porter" userId="caeb4aa7-6afb-46a3-a995-19b0c182e2ba" providerId="ADAL" clId="{D0D4A52F-0E05-4946-B9EF-C850A873359D}" dt="2021-01-21T12:24:30.601" v="1240"/>
          <ac:spMkLst>
            <pc:docMk/>
            <pc:sldMk cId="4095133869" sldId="267"/>
            <ac:spMk id="184" creationId="{01254755-4708-448A-8D2E-573036B0C548}"/>
          </ac:spMkLst>
        </pc:spChg>
        <pc:spChg chg="mod">
          <ac:chgData name="Mr Porter" userId="caeb4aa7-6afb-46a3-a995-19b0c182e2ba" providerId="ADAL" clId="{D0D4A52F-0E05-4946-B9EF-C850A873359D}" dt="2021-01-21T12:24:30.601" v="1240"/>
          <ac:spMkLst>
            <pc:docMk/>
            <pc:sldMk cId="4095133869" sldId="267"/>
            <ac:spMk id="185" creationId="{DBBBD0AF-06C8-41FD-9571-3F107938FC2D}"/>
          </ac:spMkLst>
        </pc:spChg>
        <pc:spChg chg="mod">
          <ac:chgData name="Mr Porter" userId="caeb4aa7-6afb-46a3-a995-19b0c182e2ba" providerId="ADAL" clId="{D0D4A52F-0E05-4946-B9EF-C850A873359D}" dt="2021-01-21T12:24:30.601" v="1240"/>
          <ac:spMkLst>
            <pc:docMk/>
            <pc:sldMk cId="4095133869" sldId="267"/>
            <ac:spMk id="187" creationId="{2327227E-F08A-4559-9FF7-17DB358558C7}"/>
          </ac:spMkLst>
        </pc:spChg>
        <pc:spChg chg="mod">
          <ac:chgData name="Mr Porter" userId="caeb4aa7-6afb-46a3-a995-19b0c182e2ba" providerId="ADAL" clId="{D0D4A52F-0E05-4946-B9EF-C850A873359D}" dt="2021-01-21T12:24:30.601" v="1240"/>
          <ac:spMkLst>
            <pc:docMk/>
            <pc:sldMk cId="4095133869" sldId="267"/>
            <ac:spMk id="188" creationId="{6206A9C0-6A4C-4134-8C8A-4D4B05DF8815}"/>
          </ac:spMkLst>
        </pc:spChg>
        <pc:spChg chg="mod">
          <ac:chgData name="Mr Porter" userId="caeb4aa7-6afb-46a3-a995-19b0c182e2ba" providerId="ADAL" clId="{D0D4A52F-0E05-4946-B9EF-C850A873359D}" dt="2021-01-21T12:24:30.601" v="1240"/>
          <ac:spMkLst>
            <pc:docMk/>
            <pc:sldMk cId="4095133869" sldId="267"/>
            <ac:spMk id="189" creationId="{84D3F7BC-68D0-4000-B2B5-B623A5FA71D2}"/>
          </ac:spMkLst>
        </pc:spChg>
        <pc:spChg chg="mod">
          <ac:chgData name="Mr Porter" userId="caeb4aa7-6afb-46a3-a995-19b0c182e2ba" providerId="ADAL" clId="{D0D4A52F-0E05-4946-B9EF-C850A873359D}" dt="2021-01-21T12:24:30.601" v="1240"/>
          <ac:spMkLst>
            <pc:docMk/>
            <pc:sldMk cId="4095133869" sldId="267"/>
            <ac:spMk id="190" creationId="{3A13F70E-B532-4F93-915B-91DD4C0F4552}"/>
          </ac:spMkLst>
        </pc:spChg>
        <pc:spChg chg="mod">
          <ac:chgData name="Mr Porter" userId="caeb4aa7-6afb-46a3-a995-19b0c182e2ba" providerId="ADAL" clId="{D0D4A52F-0E05-4946-B9EF-C850A873359D}" dt="2021-01-21T12:24:30.601" v="1240"/>
          <ac:spMkLst>
            <pc:docMk/>
            <pc:sldMk cId="4095133869" sldId="267"/>
            <ac:spMk id="191" creationId="{F81B2881-A514-4F02-88D9-ECB508278666}"/>
          </ac:spMkLst>
        </pc:spChg>
        <pc:spChg chg="mod">
          <ac:chgData name="Mr Porter" userId="caeb4aa7-6afb-46a3-a995-19b0c182e2ba" providerId="ADAL" clId="{D0D4A52F-0E05-4946-B9EF-C850A873359D}" dt="2021-01-21T12:24:30.601" v="1240"/>
          <ac:spMkLst>
            <pc:docMk/>
            <pc:sldMk cId="4095133869" sldId="267"/>
            <ac:spMk id="192" creationId="{C4D7D248-8D08-4186-B4C1-41FD2792C29E}"/>
          </ac:spMkLst>
        </pc:spChg>
        <pc:spChg chg="mod">
          <ac:chgData name="Mr Porter" userId="caeb4aa7-6afb-46a3-a995-19b0c182e2ba" providerId="ADAL" clId="{D0D4A52F-0E05-4946-B9EF-C850A873359D}" dt="2021-01-21T12:24:30.601" v="1240"/>
          <ac:spMkLst>
            <pc:docMk/>
            <pc:sldMk cId="4095133869" sldId="267"/>
            <ac:spMk id="193" creationId="{A576244A-2C5F-4702-9F59-AC894B563F43}"/>
          </ac:spMkLst>
        </pc:spChg>
        <pc:spChg chg="mod">
          <ac:chgData name="Mr Porter" userId="caeb4aa7-6afb-46a3-a995-19b0c182e2ba" providerId="ADAL" clId="{D0D4A52F-0E05-4946-B9EF-C850A873359D}" dt="2021-01-21T12:24:30.601" v="1240"/>
          <ac:spMkLst>
            <pc:docMk/>
            <pc:sldMk cId="4095133869" sldId="267"/>
            <ac:spMk id="194" creationId="{DB7C39A1-4690-4DF8-A3ED-882E2560B26E}"/>
          </ac:spMkLst>
        </pc:spChg>
        <pc:spChg chg="mod">
          <ac:chgData name="Mr Porter" userId="caeb4aa7-6afb-46a3-a995-19b0c182e2ba" providerId="ADAL" clId="{D0D4A52F-0E05-4946-B9EF-C850A873359D}" dt="2021-01-21T12:24:30.601" v="1240"/>
          <ac:spMkLst>
            <pc:docMk/>
            <pc:sldMk cId="4095133869" sldId="267"/>
            <ac:spMk id="195" creationId="{7778D960-12EC-4869-B53E-3BA37466325A}"/>
          </ac:spMkLst>
        </pc:spChg>
        <pc:spChg chg="mod">
          <ac:chgData name="Mr Porter" userId="caeb4aa7-6afb-46a3-a995-19b0c182e2ba" providerId="ADAL" clId="{D0D4A52F-0E05-4946-B9EF-C850A873359D}" dt="2021-01-21T12:24:30.601" v="1240"/>
          <ac:spMkLst>
            <pc:docMk/>
            <pc:sldMk cId="4095133869" sldId="267"/>
            <ac:spMk id="196" creationId="{956C972B-BBF1-4435-8709-721DDA4AB42F}"/>
          </ac:spMkLst>
        </pc:spChg>
        <pc:spChg chg="mod">
          <ac:chgData name="Mr Porter" userId="caeb4aa7-6afb-46a3-a995-19b0c182e2ba" providerId="ADAL" clId="{D0D4A52F-0E05-4946-B9EF-C850A873359D}" dt="2021-01-21T12:24:30.601" v="1240"/>
          <ac:spMkLst>
            <pc:docMk/>
            <pc:sldMk cId="4095133869" sldId="267"/>
            <ac:spMk id="197" creationId="{6BA909D6-B0B9-4123-B5AE-441102E15C1C}"/>
          </ac:spMkLst>
        </pc:spChg>
        <pc:spChg chg="mod">
          <ac:chgData name="Mr Porter" userId="caeb4aa7-6afb-46a3-a995-19b0c182e2ba" providerId="ADAL" clId="{D0D4A52F-0E05-4946-B9EF-C850A873359D}" dt="2021-01-21T12:24:30.601" v="1240"/>
          <ac:spMkLst>
            <pc:docMk/>
            <pc:sldMk cId="4095133869" sldId="267"/>
            <ac:spMk id="198" creationId="{A313DAA3-CDE7-4492-B5EB-123738AF38FB}"/>
          </ac:spMkLst>
        </pc:spChg>
        <pc:spChg chg="mod">
          <ac:chgData name="Mr Porter" userId="caeb4aa7-6afb-46a3-a995-19b0c182e2ba" providerId="ADAL" clId="{D0D4A52F-0E05-4946-B9EF-C850A873359D}" dt="2021-01-21T12:24:30.601" v="1240"/>
          <ac:spMkLst>
            <pc:docMk/>
            <pc:sldMk cId="4095133869" sldId="267"/>
            <ac:spMk id="199" creationId="{02F53FEB-6EAF-4B15-9EAA-89C23AA795FC}"/>
          </ac:spMkLst>
        </pc:spChg>
        <pc:spChg chg="mod">
          <ac:chgData name="Mr Porter" userId="caeb4aa7-6afb-46a3-a995-19b0c182e2ba" providerId="ADAL" clId="{D0D4A52F-0E05-4946-B9EF-C850A873359D}" dt="2021-01-21T12:24:30.601" v="1240"/>
          <ac:spMkLst>
            <pc:docMk/>
            <pc:sldMk cId="4095133869" sldId="267"/>
            <ac:spMk id="200" creationId="{3FA05D91-D047-45D1-A0A6-2CF4A6DA9E03}"/>
          </ac:spMkLst>
        </pc:spChg>
        <pc:spChg chg="mod">
          <ac:chgData name="Mr Porter" userId="caeb4aa7-6afb-46a3-a995-19b0c182e2ba" providerId="ADAL" clId="{D0D4A52F-0E05-4946-B9EF-C850A873359D}" dt="2021-01-21T12:24:30.601" v="1240"/>
          <ac:spMkLst>
            <pc:docMk/>
            <pc:sldMk cId="4095133869" sldId="267"/>
            <ac:spMk id="201" creationId="{573D6425-67A2-4E7B-984A-213D15388DA1}"/>
          </ac:spMkLst>
        </pc:spChg>
        <pc:spChg chg="mod">
          <ac:chgData name="Mr Porter" userId="caeb4aa7-6afb-46a3-a995-19b0c182e2ba" providerId="ADAL" clId="{D0D4A52F-0E05-4946-B9EF-C850A873359D}" dt="2021-01-21T12:24:30.601" v="1240"/>
          <ac:spMkLst>
            <pc:docMk/>
            <pc:sldMk cId="4095133869" sldId="267"/>
            <ac:spMk id="202" creationId="{72185130-C36F-46B9-9F77-9F4CDDB433D4}"/>
          </ac:spMkLst>
        </pc:spChg>
        <pc:spChg chg="mod">
          <ac:chgData name="Mr Porter" userId="caeb4aa7-6afb-46a3-a995-19b0c182e2ba" providerId="ADAL" clId="{D0D4A52F-0E05-4946-B9EF-C850A873359D}" dt="2021-01-21T12:24:30.601" v="1240"/>
          <ac:spMkLst>
            <pc:docMk/>
            <pc:sldMk cId="4095133869" sldId="267"/>
            <ac:spMk id="203" creationId="{4DDC1927-83F6-4F99-B96E-53C4DED014DF}"/>
          </ac:spMkLst>
        </pc:spChg>
        <pc:spChg chg="mod">
          <ac:chgData name="Mr Porter" userId="caeb4aa7-6afb-46a3-a995-19b0c182e2ba" providerId="ADAL" clId="{D0D4A52F-0E05-4946-B9EF-C850A873359D}" dt="2021-01-21T12:24:30.601" v="1240"/>
          <ac:spMkLst>
            <pc:docMk/>
            <pc:sldMk cId="4095133869" sldId="267"/>
            <ac:spMk id="204" creationId="{7AC410E1-4194-4139-9967-03EC68620C30}"/>
          </ac:spMkLst>
        </pc:spChg>
        <pc:spChg chg="mod">
          <ac:chgData name="Mr Porter" userId="caeb4aa7-6afb-46a3-a995-19b0c182e2ba" providerId="ADAL" clId="{D0D4A52F-0E05-4946-B9EF-C850A873359D}" dt="2021-01-21T12:24:30.601" v="1240"/>
          <ac:spMkLst>
            <pc:docMk/>
            <pc:sldMk cId="4095133869" sldId="267"/>
            <ac:spMk id="205" creationId="{44CEF6EA-E9CD-4070-844E-34AC9C73693E}"/>
          </ac:spMkLst>
        </pc:spChg>
        <pc:spChg chg="mod">
          <ac:chgData name="Mr Porter" userId="caeb4aa7-6afb-46a3-a995-19b0c182e2ba" providerId="ADAL" clId="{D0D4A52F-0E05-4946-B9EF-C850A873359D}" dt="2021-01-21T12:24:30.601" v="1240"/>
          <ac:spMkLst>
            <pc:docMk/>
            <pc:sldMk cId="4095133869" sldId="267"/>
            <ac:spMk id="207" creationId="{505A9B69-AE81-4D51-A1A7-6F06437A9E55}"/>
          </ac:spMkLst>
        </pc:spChg>
        <pc:spChg chg="mod">
          <ac:chgData name="Mr Porter" userId="caeb4aa7-6afb-46a3-a995-19b0c182e2ba" providerId="ADAL" clId="{D0D4A52F-0E05-4946-B9EF-C850A873359D}" dt="2021-01-21T12:24:30.601" v="1240"/>
          <ac:spMkLst>
            <pc:docMk/>
            <pc:sldMk cId="4095133869" sldId="267"/>
            <ac:spMk id="208" creationId="{427E4660-77CF-4353-AA23-3903CE8CCEAB}"/>
          </ac:spMkLst>
        </pc:spChg>
        <pc:spChg chg="mod">
          <ac:chgData name="Mr Porter" userId="caeb4aa7-6afb-46a3-a995-19b0c182e2ba" providerId="ADAL" clId="{D0D4A52F-0E05-4946-B9EF-C850A873359D}" dt="2021-01-21T12:24:30.601" v="1240"/>
          <ac:spMkLst>
            <pc:docMk/>
            <pc:sldMk cId="4095133869" sldId="267"/>
            <ac:spMk id="209" creationId="{0713BB4A-5A7C-4BCC-B1CC-58C3F115C0E7}"/>
          </ac:spMkLst>
        </pc:spChg>
        <pc:spChg chg="mod">
          <ac:chgData name="Mr Porter" userId="caeb4aa7-6afb-46a3-a995-19b0c182e2ba" providerId="ADAL" clId="{D0D4A52F-0E05-4946-B9EF-C850A873359D}" dt="2021-01-21T12:24:30.601" v="1240"/>
          <ac:spMkLst>
            <pc:docMk/>
            <pc:sldMk cId="4095133869" sldId="267"/>
            <ac:spMk id="210" creationId="{B346BC31-AAE3-4EB6-91C7-148A1BABE7AD}"/>
          </ac:spMkLst>
        </pc:spChg>
        <pc:spChg chg="mod">
          <ac:chgData name="Mr Porter" userId="caeb4aa7-6afb-46a3-a995-19b0c182e2ba" providerId="ADAL" clId="{D0D4A52F-0E05-4946-B9EF-C850A873359D}" dt="2021-01-21T12:24:30.601" v="1240"/>
          <ac:spMkLst>
            <pc:docMk/>
            <pc:sldMk cId="4095133869" sldId="267"/>
            <ac:spMk id="211" creationId="{F9B6D8A7-4805-478A-8094-600C3E55ADBC}"/>
          </ac:spMkLst>
        </pc:spChg>
        <pc:spChg chg="mod">
          <ac:chgData name="Mr Porter" userId="caeb4aa7-6afb-46a3-a995-19b0c182e2ba" providerId="ADAL" clId="{D0D4A52F-0E05-4946-B9EF-C850A873359D}" dt="2021-01-21T12:24:30.601" v="1240"/>
          <ac:spMkLst>
            <pc:docMk/>
            <pc:sldMk cId="4095133869" sldId="267"/>
            <ac:spMk id="212" creationId="{82B72166-88A0-48C4-BAFF-92BF5FE4F3D2}"/>
          </ac:spMkLst>
        </pc:spChg>
        <pc:spChg chg="mod">
          <ac:chgData name="Mr Porter" userId="caeb4aa7-6afb-46a3-a995-19b0c182e2ba" providerId="ADAL" clId="{D0D4A52F-0E05-4946-B9EF-C850A873359D}" dt="2021-01-21T12:24:30.601" v="1240"/>
          <ac:spMkLst>
            <pc:docMk/>
            <pc:sldMk cId="4095133869" sldId="267"/>
            <ac:spMk id="213" creationId="{7AA922BD-9187-40C6-8AF8-C3DB73BEFF13}"/>
          </ac:spMkLst>
        </pc:spChg>
        <pc:spChg chg="mod">
          <ac:chgData name="Mr Porter" userId="caeb4aa7-6afb-46a3-a995-19b0c182e2ba" providerId="ADAL" clId="{D0D4A52F-0E05-4946-B9EF-C850A873359D}" dt="2021-01-21T12:24:30.601" v="1240"/>
          <ac:spMkLst>
            <pc:docMk/>
            <pc:sldMk cId="4095133869" sldId="267"/>
            <ac:spMk id="214" creationId="{BD870B98-B4CB-4D8B-9E90-EC7DC57ACAD9}"/>
          </ac:spMkLst>
        </pc:spChg>
        <pc:spChg chg="mod">
          <ac:chgData name="Mr Porter" userId="caeb4aa7-6afb-46a3-a995-19b0c182e2ba" providerId="ADAL" clId="{D0D4A52F-0E05-4946-B9EF-C850A873359D}" dt="2021-01-21T12:24:30.601" v="1240"/>
          <ac:spMkLst>
            <pc:docMk/>
            <pc:sldMk cId="4095133869" sldId="267"/>
            <ac:spMk id="215" creationId="{1459475F-7CA1-4C3F-8190-A89424B4A17C}"/>
          </ac:spMkLst>
        </pc:spChg>
        <pc:spChg chg="mod">
          <ac:chgData name="Mr Porter" userId="caeb4aa7-6afb-46a3-a995-19b0c182e2ba" providerId="ADAL" clId="{D0D4A52F-0E05-4946-B9EF-C850A873359D}" dt="2021-01-21T12:24:30.601" v="1240"/>
          <ac:spMkLst>
            <pc:docMk/>
            <pc:sldMk cId="4095133869" sldId="267"/>
            <ac:spMk id="216" creationId="{8F7125D3-DA1F-44E7-8230-E8BCA8F6C976}"/>
          </ac:spMkLst>
        </pc:spChg>
        <pc:spChg chg="mod">
          <ac:chgData name="Mr Porter" userId="caeb4aa7-6afb-46a3-a995-19b0c182e2ba" providerId="ADAL" clId="{D0D4A52F-0E05-4946-B9EF-C850A873359D}" dt="2021-01-21T12:24:30.601" v="1240"/>
          <ac:spMkLst>
            <pc:docMk/>
            <pc:sldMk cId="4095133869" sldId="267"/>
            <ac:spMk id="218" creationId="{9ABB7374-B226-4163-AE2F-131A5B628E72}"/>
          </ac:spMkLst>
        </pc:spChg>
        <pc:spChg chg="mod">
          <ac:chgData name="Mr Porter" userId="caeb4aa7-6afb-46a3-a995-19b0c182e2ba" providerId="ADAL" clId="{D0D4A52F-0E05-4946-B9EF-C850A873359D}" dt="2021-01-21T12:24:30.601" v="1240"/>
          <ac:spMkLst>
            <pc:docMk/>
            <pc:sldMk cId="4095133869" sldId="267"/>
            <ac:spMk id="219" creationId="{89EB77AE-3674-461A-A2F5-6C836DEF3D8C}"/>
          </ac:spMkLst>
        </pc:spChg>
        <pc:grpChg chg="add del mod">
          <ac:chgData name="Mr Porter" userId="caeb4aa7-6afb-46a3-a995-19b0c182e2ba" providerId="ADAL" clId="{D0D4A52F-0E05-4946-B9EF-C850A873359D}" dt="2021-01-21T12:24:29.042" v="1239"/>
          <ac:grpSpMkLst>
            <pc:docMk/>
            <pc:sldMk cId="4095133869" sldId="267"/>
            <ac:grpSpMk id="6" creationId="{FAC3CCF7-328D-49E6-932A-33B7E658A82E}"/>
          </ac:grpSpMkLst>
        </pc:grpChg>
        <pc:grpChg chg="add del mod">
          <ac:chgData name="Mr Porter" userId="caeb4aa7-6afb-46a3-a995-19b0c182e2ba" providerId="ADAL" clId="{D0D4A52F-0E05-4946-B9EF-C850A873359D}" dt="2021-01-21T12:24:29.042" v="1239"/>
          <ac:grpSpMkLst>
            <pc:docMk/>
            <pc:sldMk cId="4095133869" sldId="267"/>
            <ac:grpSpMk id="100" creationId="{CB863B00-D3C9-4878-82FD-8C623DAB0A00}"/>
          </ac:grpSpMkLst>
        </pc:grpChg>
        <pc:grpChg chg="add mod">
          <ac:chgData name="Mr Porter" userId="caeb4aa7-6afb-46a3-a995-19b0c182e2ba" providerId="ADAL" clId="{D0D4A52F-0E05-4946-B9EF-C850A873359D}" dt="2021-01-21T12:24:38.600" v="1243" actId="1076"/>
          <ac:grpSpMkLst>
            <pc:docMk/>
            <pc:sldMk cId="4095133869" sldId="267"/>
            <ac:grpSpMk id="114" creationId="{060EABC4-B728-4173-A06A-264229053C0A}"/>
          </ac:grpSpMkLst>
        </pc:grpChg>
        <pc:grpChg chg="add del mod">
          <ac:chgData name="Mr Porter" userId="caeb4aa7-6afb-46a3-a995-19b0c182e2ba" providerId="ADAL" clId="{D0D4A52F-0E05-4946-B9EF-C850A873359D}" dt="2021-01-21T12:24:34.650" v="1241" actId="478"/>
          <ac:grpSpMkLst>
            <pc:docMk/>
            <pc:sldMk cId="4095133869" sldId="267"/>
            <ac:grpSpMk id="206" creationId="{DC99B5AA-CBD7-4F05-9A38-948975DDEE80}"/>
          </ac:grpSpMkLst>
        </pc:grpChg>
        <pc:picChg chg="mod">
          <ac:chgData name="Mr Porter" userId="caeb4aa7-6afb-46a3-a995-19b0c182e2ba" providerId="ADAL" clId="{D0D4A52F-0E05-4946-B9EF-C850A873359D}" dt="2021-01-21T12:24:11.884" v="1232"/>
          <ac:picMkLst>
            <pc:docMk/>
            <pc:sldMk cId="4095133869" sldId="267"/>
            <ac:picMk id="7" creationId="{75F8D609-09D9-4A8C-958E-9C2F2A21470F}"/>
          </ac:picMkLst>
        </pc:picChg>
        <pc:picChg chg="mod">
          <ac:chgData name="Mr Porter" userId="caeb4aa7-6afb-46a3-a995-19b0c182e2ba" providerId="ADAL" clId="{D0D4A52F-0E05-4946-B9EF-C850A873359D}" dt="2021-01-21T12:24:30.601" v="1240"/>
          <ac:picMkLst>
            <pc:docMk/>
            <pc:sldMk cId="4095133869" sldId="267"/>
            <ac:picMk id="115" creationId="{4F80A88A-838B-4C1D-BDC1-6E346306230B}"/>
          </ac:picMkLst>
        </pc:picChg>
        <pc:cxnChg chg="mod">
          <ac:chgData name="Mr Porter" userId="caeb4aa7-6afb-46a3-a995-19b0c182e2ba" providerId="ADAL" clId="{D0D4A52F-0E05-4946-B9EF-C850A873359D}" dt="2021-01-21T12:24:11.884" v="1232"/>
          <ac:cxnSpMkLst>
            <pc:docMk/>
            <pc:sldMk cId="4095133869" sldId="267"/>
            <ac:cxnSpMk id="43" creationId="{D6DFE248-0D9C-4698-AD24-38F40D34E967}"/>
          </ac:cxnSpMkLst>
        </pc:cxnChg>
        <pc:cxnChg chg="mod">
          <ac:chgData name="Mr Porter" userId="caeb4aa7-6afb-46a3-a995-19b0c182e2ba" providerId="ADAL" clId="{D0D4A52F-0E05-4946-B9EF-C850A873359D}" dt="2021-01-21T12:24:11.884" v="1232"/>
          <ac:cxnSpMkLst>
            <pc:docMk/>
            <pc:sldMk cId="4095133869" sldId="267"/>
            <ac:cxnSpMk id="44" creationId="{E7B089D3-142A-4A1F-B3C0-B67C7202CB06}"/>
          </ac:cxnSpMkLst>
        </pc:cxnChg>
        <pc:cxnChg chg="mod">
          <ac:chgData name="Mr Porter" userId="caeb4aa7-6afb-46a3-a995-19b0c182e2ba" providerId="ADAL" clId="{D0D4A52F-0E05-4946-B9EF-C850A873359D}" dt="2021-01-21T12:24:11.884" v="1232"/>
          <ac:cxnSpMkLst>
            <pc:docMk/>
            <pc:sldMk cId="4095133869" sldId="267"/>
            <ac:cxnSpMk id="45" creationId="{7852D4F3-E775-4DFC-B3DA-9596E8861BC8}"/>
          </ac:cxnSpMkLst>
        </pc:cxnChg>
        <pc:cxnChg chg="mod">
          <ac:chgData name="Mr Porter" userId="caeb4aa7-6afb-46a3-a995-19b0c182e2ba" providerId="ADAL" clId="{D0D4A52F-0E05-4946-B9EF-C850A873359D}" dt="2021-01-21T12:24:11.884" v="1232"/>
          <ac:cxnSpMkLst>
            <pc:docMk/>
            <pc:sldMk cId="4095133869" sldId="267"/>
            <ac:cxnSpMk id="46" creationId="{DA435C8A-F240-4965-988E-A21ED0F1F951}"/>
          </ac:cxnSpMkLst>
        </pc:cxnChg>
        <pc:cxnChg chg="mod">
          <ac:chgData name="Mr Porter" userId="caeb4aa7-6afb-46a3-a995-19b0c182e2ba" providerId="ADAL" clId="{D0D4A52F-0E05-4946-B9EF-C850A873359D}" dt="2021-01-21T12:24:11.884" v="1232"/>
          <ac:cxnSpMkLst>
            <pc:docMk/>
            <pc:sldMk cId="4095133869" sldId="267"/>
            <ac:cxnSpMk id="47" creationId="{5D48487F-C9B6-4076-922D-3DE4D3240A4D}"/>
          </ac:cxnSpMkLst>
        </pc:cxnChg>
        <pc:cxnChg chg="mod">
          <ac:chgData name="Mr Porter" userId="caeb4aa7-6afb-46a3-a995-19b0c182e2ba" providerId="ADAL" clId="{D0D4A52F-0E05-4946-B9EF-C850A873359D}" dt="2021-01-21T12:24:11.884" v="1232"/>
          <ac:cxnSpMkLst>
            <pc:docMk/>
            <pc:sldMk cId="4095133869" sldId="267"/>
            <ac:cxnSpMk id="48" creationId="{884D57C1-7B4E-41E0-8F02-90AAC9658A20}"/>
          </ac:cxnSpMkLst>
        </pc:cxnChg>
        <pc:cxnChg chg="mod">
          <ac:chgData name="Mr Porter" userId="caeb4aa7-6afb-46a3-a995-19b0c182e2ba" providerId="ADAL" clId="{D0D4A52F-0E05-4946-B9EF-C850A873359D}" dt="2021-01-21T12:24:11.884" v="1232"/>
          <ac:cxnSpMkLst>
            <pc:docMk/>
            <pc:sldMk cId="4095133869" sldId="267"/>
            <ac:cxnSpMk id="49" creationId="{99639984-62AA-4141-9D3D-83CC768CE57C}"/>
          </ac:cxnSpMkLst>
        </pc:cxnChg>
        <pc:cxnChg chg="mod">
          <ac:chgData name="Mr Porter" userId="caeb4aa7-6afb-46a3-a995-19b0c182e2ba" providerId="ADAL" clId="{D0D4A52F-0E05-4946-B9EF-C850A873359D}" dt="2021-01-21T12:24:11.884" v="1232"/>
          <ac:cxnSpMkLst>
            <pc:docMk/>
            <pc:sldMk cId="4095133869" sldId="267"/>
            <ac:cxnSpMk id="50" creationId="{3D117062-F6C5-44D8-B037-7C81233C2DE1}"/>
          </ac:cxnSpMkLst>
        </pc:cxnChg>
        <pc:cxnChg chg="mod">
          <ac:chgData name="Mr Porter" userId="caeb4aa7-6afb-46a3-a995-19b0c182e2ba" providerId="ADAL" clId="{D0D4A52F-0E05-4946-B9EF-C850A873359D}" dt="2021-01-21T12:24:11.884" v="1232"/>
          <ac:cxnSpMkLst>
            <pc:docMk/>
            <pc:sldMk cId="4095133869" sldId="267"/>
            <ac:cxnSpMk id="51" creationId="{7774EC15-90D4-46F8-9FD0-B55944E1F64D}"/>
          </ac:cxnSpMkLst>
        </pc:cxnChg>
        <pc:cxnChg chg="mod">
          <ac:chgData name="Mr Porter" userId="caeb4aa7-6afb-46a3-a995-19b0c182e2ba" providerId="ADAL" clId="{D0D4A52F-0E05-4946-B9EF-C850A873359D}" dt="2021-01-21T12:24:11.884" v="1232"/>
          <ac:cxnSpMkLst>
            <pc:docMk/>
            <pc:sldMk cId="4095133869" sldId="267"/>
            <ac:cxnSpMk id="52" creationId="{8BA94763-CD57-46A9-A8E9-389F78FE802F}"/>
          </ac:cxnSpMkLst>
        </pc:cxnChg>
        <pc:cxnChg chg="mod">
          <ac:chgData name="Mr Porter" userId="caeb4aa7-6afb-46a3-a995-19b0c182e2ba" providerId="ADAL" clId="{D0D4A52F-0E05-4946-B9EF-C850A873359D}" dt="2021-01-21T12:24:11.884" v="1232"/>
          <ac:cxnSpMkLst>
            <pc:docMk/>
            <pc:sldMk cId="4095133869" sldId="267"/>
            <ac:cxnSpMk id="53" creationId="{0D4CF8E2-24B2-478C-BFD0-F003D4686036}"/>
          </ac:cxnSpMkLst>
        </pc:cxnChg>
        <pc:cxnChg chg="mod">
          <ac:chgData name="Mr Porter" userId="caeb4aa7-6afb-46a3-a995-19b0c182e2ba" providerId="ADAL" clId="{D0D4A52F-0E05-4946-B9EF-C850A873359D}" dt="2021-01-21T12:24:11.884" v="1232"/>
          <ac:cxnSpMkLst>
            <pc:docMk/>
            <pc:sldMk cId="4095133869" sldId="267"/>
            <ac:cxnSpMk id="54" creationId="{271B5C83-2D94-49B3-8579-42ACC880437A}"/>
          </ac:cxnSpMkLst>
        </pc:cxnChg>
        <pc:cxnChg chg="mod">
          <ac:chgData name="Mr Porter" userId="caeb4aa7-6afb-46a3-a995-19b0c182e2ba" providerId="ADAL" clId="{D0D4A52F-0E05-4946-B9EF-C850A873359D}" dt="2021-01-21T12:24:11.884" v="1232"/>
          <ac:cxnSpMkLst>
            <pc:docMk/>
            <pc:sldMk cId="4095133869" sldId="267"/>
            <ac:cxnSpMk id="55" creationId="{AF53C5BF-0BC9-4AFA-BED0-80AE5CF58686}"/>
          </ac:cxnSpMkLst>
        </pc:cxnChg>
        <pc:cxnChg chg="mod">
          <ac:chgData name="Mr Porter" userId="caeb4aa7-6afb-46a3-a995-19b0c182e2ba" providerId="ADAL" clId="{D0D4A52F-0E05-4946-B9EF-C850A873359D}" dt="2021-01-21T12:24:11.884" v="1232"/>
          <ac:cxnSpMkLst>
            <pc:docMk/>
            <pc:sldMk cId="4095133869" sldId="267"/>
            <ac:cxnSpMk id="56" creationId="{58180667-F130-482F-8BBB-68AEF8513416}"/>
          </ac:cxnSpMkLst>
        </pc:cxnChg>
        <pc:cxnChg chg="mod">
          <ac:chgData name="Mr Porter" userId="caeb4aa7-6afb-46a3-a995-19b0c182e2ba" providerId="ADAL" clId="{D0D4A52F-0E05-4946-B9EF-C850A873359D}" dt="2021-01-21T12:24:11.884" v="1232"/>
          <ac:cxnSpMkLst>
            <pc:docMk/>
            <pc:sldMk cId="4095133869" sldId="267"/>
            <ac:cxnSpMk id="57" creationId="{AA1B8551-AF4A-4066-8B5D-47855C20D60D}"/>
          </ac:cxnSpMkLst>
        </pc:cxnChg>
        <pc:cxnChg chg="mod">
          <ac:chgData name="Mr Porter" userId="caeb4aa7-6afb-46a3-a995-19b0c182e2ba" providerId="ADAL" clId="{D0D4A52F-0E05-4946-B9EF-C850A873359D}" dt="2021-01-21T12:24:11.884" v="1232"/>
          <ac:cxnSpMkLst>
            <pc:docMk/>
            <pc:sldMk cId="4095133869" sldId="267"/>
            <ac:cxnSpMk id="58" creationId="{0DCFD71C-33E4-4294-843D-2B35879267DA}"/>
          </ac:cxnSpMkLst>
        </pc:cxnChg>
        <pc:cxnChg chg="mod">
          <ac:chgData name="Mr Porter" userId="caeb4aa7-6afb-46a3-a995-19b0c182e2ba" providerId="ADAL" clId="{D0D4A52F-0E05-4946-B9EF-C850A873359D}" dt="2021-01-21T12:24:11.884" v="1232"/>
          <ac:cxnSpMkLst>
            <pc:docMk/>
            <pc:sldMk cId="4095133869" sldId="267"/>
            <ac:cxnSpMk id="59" creationId="{B270B2D7-A768-416C-AA2C-8F021E059070}"/>
          </ac:cxnSpMkLst>
        </pc:cxnChg>
        <pc:cxnChg chg="mod">
          <ac:chgData name="Mr Porter" userId="caeb4aa7-6afb-46a3-a995-19b0c182e2ba" providerId="ADAL" clId="{D0D4A52F-0E05-4946-B9EF-C850A873359D}" dt="2021-01-21T12:24:11.884" v="1232"/>
          <ac:cxnSpMkLst>
            <pc:docMk/>
            <pc:sldMk cId="4095133869" sldId="267"/>
            <ac:cxnSpMk id="60" creationId="{D904A915-E8A8-446C-84E0-D42E9B890CF2}"/>
          </ac:cxnSpMkLst>
        </pc:cxnChg>
        <pc:cxnChg chg="mod">
          <ac:chgData name="Mr Porter" userId="caeb4aa7-6afb-46a3-a995-19b0c182e2ba" providerId="ADAL" clId="{D0D4A52F-0E05-4946-B9EF-C850A873359D}" dt="2021-01-21T12:24:11.884" v="1232"/>
          <ac:cxnSpMkLst>
            <pc:docMk/>
            <pc:sldMk cId="4095133869" sldId="267"/>
            <ac:cxnSpMk id="61" creationId="{4E9E622B-AF1A-4BB7-9DD5-EABD2FD78B87}"/>
          </ac:cxnSpMkLst>
        </pc:cxnChg>
        <pc:cxnChg chg="mod">
          <ac:chgData name="Mr Porter" userId="caeb4aa7-6afb-46a3-a995-19b0c182e2ba" providerId="ADAL" clId="{D0D4A52F-0E05-4946-B9EF-C850A873359D}" dt="2021-01-21T12:24:11.884" v="1232"/>
          <ac:cxnSpMkLst>
            <pc:docMk/>
            <pc:sldMk cId="4095133869" sldId="267"/>
            <ac:cxnSpMk id="62" creationId="{4BA0436A-7F6D-48AE-8B34-D8C6CCAF6D30}"/>
          </ac:cxnSpMkLst>
        </pc:cxnChg>
        <pc:cxnChg chg="mod">
          <ac:chgData name="Mr Porter" userId="caeb4aa7-6afb-46a3-a995-19b0c182e2ba" providerId="ADAL" clId="{D0D4A52F-0E05-4946-B9EF-C850A873359D}" dt="2021-01-21T12:24:11.884" v="1232"/>
          <ac:cxnSpMkLst>
            <pc:docMk/>
            <pc:sldMk cId="4095133869" sldId="267"/>
            <ac:cxnSpMk id="63" creationId="{97768D83-8D62-4A97-9325-8C3E0DC58E69}"/>
          </ac:cxnSpMkLst>
        </pc:cxnChg>
        <pc:cxnChg chg="mod">
          <ac:chgData name="Mr Porter" userId="caeb4aa7-6afb-46a3-a995-19b0c182e2ba" providerId="ADAL" clId="{D0D4A52F-0E05-4946-B9EF-C850A873359D}" dt="2021-01-21T12:24:11.884" v="1232"/>
          <ac:cxnSpMkLst>
            <pc:docMk/>
            <pc:sldMk cId="4095133869" sldId="267"/>
            <ac:cxnSpMk id="64" creationId="{236D8844-D900-4102-9377-6CAD29A5826A}"/>
          </ac:cxnSpMkLst>
        </pc:cxnChg>
        <pc:cxnChg chg="mod">
          <ac:chgData name="Mr Porter" userId="caeb4aa7-6afb-46a3-a995-19b0c182e2ba" providerId="ADAL" clId="{D0D4A52F-0E05-4946-B9EF-C850A873359D}" dt="2021-01-21T12:24:11.884" v="1232"/>
          <ac:cxnSpMkLst>
            <pc:docMk/>
            <pc:sldMk cId="4095133869" sldId="267"/>
            <ac:cxnSpMk id="65" creationId="{E131FBB2-9D87-41B1-9F58-EF224355FF04}"/>
          </ac:cxnSpMkLst>
        </pc:cxnChg>
        <pc:cxnChg chg="mod">
          <ac:chgData name="Mr Porter" userId="caeb4aa7-6afb-46a3-a995-19b0c182e2ba" providerId="ADAL" clId="{D0D4A52F-0E05-4946-B9EF-C850A873359D}" dt="2021-01-21T12:24:11.884" v="1232"/>
          <ac:cxnSpMkLst>
            <pc:docMk/>
            <pc:sldMk cId="4095133869" sldId="267"/>
            <ac:cxnSpMk id="66" creationId="{70F356B3-634C-4BBD-87AB-F38B733BE2AF}"/>
          </ac:cxnSpMkLst>
        </pc:cxnChg>
        <pc:cxnChg chg="mod">
          <ac:chgData name="Mr Porter" userId="caeb4aa7-6afb-46a3-a995-19b0c182e2ba" providerId="ADAL" clId="{D0D4A52F-0E05-4946-B9EF-C850A873359D}" dt="2021-01-21T12:24:11.884" v="1232"/>
          <ac:cxnSpMkLst>
            <pc:docMk/>
            <pc:sldMk cId="4095133869" sldId="267"/>
            <ac:cxnSpMk id="80" creationId="{317349CA-BB7C-45D4-B8C8-71BB868DAC3D}"/>
          </ac:cxnSpMkLst>
        </pc:cxnChg>
        <pc:cxnChg chg="mod">
          <ac:chgData name="Mr Porter" userId="caeb4aa7-6afb-46a3-a995-19b0c182e2ba" providerId="ADAL" clId="{D0D4A52F-0E05-4946-B9EF-C850A873359D}" dt="2021-01-21T12:24:11.884" v="1232"/>
          <ac:cxnSpMkLst>
            <pc:docMk/>
            <pc:sldMk cId="4095133869" sldId="267"/>
            <ac:cxnSpMk id="111" creationId="{2FD5B5FE-0504-41CC-A73C-54CD06103DAA}"/>
          </ac:cxnSpMkLst>
        </pc:cxnChg>
        <pc:cxnChg chg="mod">
          <ac:chgData name="Mr Porter" userId="caeb4aa7-6afb-46a3-a995-19b0c182e2ba" providerId="ADAL" clId="{D0D4A52F-0E05-4946-B9EF-C850A873359D}" dt="2021-01-21T12:24:30.601" v="1240"/>
          <ac:cxnSpMkLst>
            <pc:docMk/>
            <pc:sldMk cId="4095133869" sldId="267"/>
            <ac:cxnSpMk id="151" creationId="{C252D428-3145-4ED1-B0EC-0B895102861D}"/>
          </ac:cxnSpMkLst>
        </pc:cxnChg>
        <pc:cxnChg chg="mod">
          <ac:chgData name="Mr Porter" userId="caeb4aa7-6afb-46a3-a995-19b0c182e2ba" providerId="ADAL" clId="{D0D4A52F-0E05-4946-B9EF-C850A873359D}" dt="2021-01-21T12:24:30.601" v="1240"/>
          <ac:cxnSpMkLst>
            <pc:docMk/>
            <pc:sldMk cId="4095133869" sldId="267"/>
            <ac:cxnSpMk id="152" creationId="{3412FBA3-0E9E-48D6-8506-5FC7AF31389E}"/>
          </ac:cxnSpMkLst>
        </pc:cxnChg>
        <pc:cxnChg chg="mod">
          <ac:chgData name="Mr Porter" userId="caeb4aa7-6afb-46a3-a995-19b0c182e2ba" providerId="ADAL" clId="{D0D4A52F-0E05-4946-B9EF-C850A873359D}" dt="2021-01-21T12:24:30.601" v="1240"/>
          <ac:cxnSpMkLst>
            <pc:docMk/>
            <pc:sldMk cId="4095133869" sldId="267"/>
            <ac:cxnSpMk id="153" creationId="{A2ACF40C-453E-4197-AB08-E4DC5EBBC726}"/>
          </ac:cxnSpMkLst>
        </pc:cxnChg>
        <pc:cxnChg chg="mod">
          <ac:chgData name="Mr Porter" userId="caeb4aa7-6afb-46a3-a995-19b0c182e2ba" providerId="ADAL" clId="{D0D4A52F-0E05-4946-B9EF-C850A873359D}" dt="2021-01-21T12:24:30.601" v="1240"/>
          <ac:cxnSpMkLst>
            <pc:docMk/>
            <pc:sldMk cId="4095133869" sldId="267"/>
            <ac:cxnSpMk id="154" creationId="{0FE561F5-A279-41CF-BE65-BE1ADB0B8D57}"/>
          </ac:cxnSpMkLst>
        </pc:cxnChg>
        <pc:cxnChg chg="mod">
          <ac:chgData name="Mr Porter" userId="caeb4aa7-6afb-46a3-a995-19b0c182e2ba" providerId="ADAL" clId="{D0D4A52F-0E05-4946-B9EF-C850A873359D}" dt="2021-01-21T12:24:30.601" v="1240"/>
          <ac:cxnSpMkLst>
            <pc:docMk/>
            <pc:sldMk cId="4095133869" sldId="267"/>
            <ac:cxnSpMk id="155" creationId="{CBA22BEA-44E1-4572-9927-32B8B8CA0426}"/>
          </ac:cxnSpMkLst>
        </pc:cxnChg>
        <pc:cxnChg chg="mod">
          <ac:chgData name="Mr Porter" userId="caeb4aa7-6afb-46a3-a995-19b0c182e2ba" providerId="ADAL" clId="{D0D4A52F-0E05-4946-B9EF-C850A873359D}" dt="2021-01-21T12:24:30.601" v="1240"/>
          <ac:cxnSpMkLst>
            <pc:docMk/>
            <pc:sldMk cId="4095133869" sldId="267"/>
            <ac:cxnSpMk id="156" creationId="{8377980E-4FF1-4ED0-B043-C04E65F8F228}"/>
          </ac:cxnSpMkLst>
        </pc:cxnChg>
        <pc:cxnChg chg="mod">
          <ac:chgData name="Mr Porter" userId="caeb4aa7-6afb-46a3-a995-19b0c182e2ba" providerId="ADAL" clId="{D0D4A52F-0E05-4946-B9EF-C850A873359D}" dt="2021-01-21T12:24:30.601" v="1240"/>
          <ac:cxnSpMkLst>
            <pc:docMk/>
            <pc:sldMk cId="4095133869" sldId="267"/>
            <ac:cxnSpMk id="157" creationId="{04693B8A-52BF-4D9E-9F1D-5DA70ED39D1E}"/>
          </ac:cxnSpMkLst>
        </pc:cxnChg>
        <pc:cxnChg chg="mod">
          <ac:chgData name="Mr Porter" userId="caeb4aa7-6afb-46a3-a995-19b0c182e2ba" providerId="ADAL" clId="{D0D4A52F-0E05-4946-B9EF-C850A873359D}" dt="2021-01-21T12:24:30.601" v="1240"/>
          <ac:cxnSpMkLst>
            <pc:docMk/>
            <pc:sldMk cId="4095133869" sldId="267"/>
            <ac:cxnSpMk id="158" creationId="{7BD6E3C5-92E5-463D-852D-8B225A916BF3}"/>
          </ac:cxnSpMkLst>
        </pc:cxnChg>
        <pc:cxnChg chg="mod">
          <ac:chgData name="Mr Porter" userId="caeb4aa7-6afb-46a3-a995-19b0c182e2ba" providerId="ADAL" clId="{D0D4A52F-0E05-4946-B9EF-C850A873359D}" dt="2021-01-21T12:24:30.601" v="1240"/>
          <ac:cxnSpMkLst>
            <pc:docMk/>
            <pc:sldMk cId="4095133869" sldId="267"/>
            <ac:cxnSpMk id="159" creationId="{F8F2B468-78B9-4EBA-B0CD-26D5CCA1FCB4}"/>
          </ac:cxnSpMkLst>
        </pc:cxnChg>
        <pc:cxnChg chg="mod">
          <ac:chgData name="Mr Porter" userId="caeb4aa7-6afb-46a3-a995-19b0c182e2ba" providerId="ADAL" clId="{D0D4A52F-0E05-4946-B9EF-C850A873359D}" dt="2021-01-21T12:24:30.601" v="1240"/>
          <ac:cxnSpMkLst>
            <pc:docMk/>
            <pc:sldMk cId="4095133869" sldId="267"/>
            <ac:cxnSpMk id="160" creationId="{4F3ECEED-961B-4B11-980D-49ADA58A9CCA}"/>
          </ac:cxnSpMkLst>
        </pc:cxnChg>
        <pc:cxnChg chg="mod">
          <ac:chgData name="Mr Porter" userId="caeb4aa7-6afb-46a3-a995-19b0c182e2ba" providerId="ADAL" clId="{D0D4A52F-0E05-4946-B9EF-C850A873359D}" dt="2021-01-21T12:24:30.601" v="1240"/>
          <ac:cxnSpMkLst>
            <pc:docMk/>
            <pc:sldMk cId="4095133869" sldId="267"/>
            <ac:cxnSpMk id="161" creationId="{839E3F90-76AD-43A6-B03B-3C8A49BC8E60}"/>
          </ac:cxnSpMkLst>
        </pc:cxnChg>
        <pc:cxnChg chg="mod">
          <ac:chgData name="Mr Porter" userId="caeb4aa7-6afb-46a3-a995-19b0c182e2ba" providerId="ADAL" clId="{D0D4A52F-0E05-4946-B9EF-C850A873359D}" dt="2021-01-21T12:24:30.601" v="1240"/>
          <ac:cxnSpMkLst>
            <pc:docMk/>
            <pc:sldMk cId="4095133869" sldId="267"/>
            <ac:cxnSpMk id="162" creationId="{6A843530-A9E1-4B81-81F0-8EA14ABF6534}"/>
          </ac:cxnSpMkLst>
        </pc:cxnChg>
        <pc:cxnChg chg="mod">
          <ac:chgData name="Mr Porter" userId="caeb4aa7-6afb-46a3-a995-19b0c182e2ba" providerId="ADAL" clId="{D0D4A52F-0E05-4946-B9EF-C850A873359D}" dt="2021-01-21T12:24:30.601" v="1240"/>
          <ac:cxnSpMkLst>
            <pc:docMk/>
            <pc:sldMk cId="4095133869" sldId="267"/>
            <ac:cxnSpMk id="163" creationId="{C0926470-5712-49B6-B5E2-BAAEED5E6F6E}"/>
          </ac:cxnSpMkLst>
        </pc:cxnChg>
        <pc:cxnChg chg="mod">
          <ac:chgData name="Mr Porter" userId="caeb4aa7-6afb-46a3-a995-19b0c182e2ba" providerId="ADAL" clId="{D0D4A52F-0E05-4946-B9EF-C850A873359D}" dt="2021-01-21T12:24:30.601" v="1240"/>
          <ac:cxnSpMkLst>
            <pc:docMk/>
            <pc:sldMk cId="4095133869" sldId="267"/>
            <ac:cxnSpMk id="164" creationId="{56ED11A2-B01E-4286-B0BA-DB7F56DC3F48}"/>
          </ac:cxnSpMkLst>
        </pc:cxnChg>
        <pc:cxnChg chg="mod">
          <ac:chgData name="Mr Porter" userId="caeb4aa7-6afb-46a3-a995-19b0c182e2ba" providerId="ADAL" clId="{D0D4A52F-0E05-4946-B9EF-C850A873359D}" dt="2021-01-21T12:24:30.601" v="1240"/>
          <ac:cxnSpMkLst>
            <pc:docMk/>
            <pc:sldMk cId="4095133869" sldId="267"/>
            <ac:cxnSpMk id="165" creationId="{2ED1D884-1DFC-4663-9B75-BD9D119C20A6}"/>
          </ac:cxnSpMkLst>
        </pc:cxnChg>
        <pc:cxnChg chg="mod">
          <ac:chgData name="Mr Porter" userId="caeb4aa7-6afb-46a3-a995-19b0c182e2ba" providerId="ADAL" clId="{D0D4A52F-0E05-4946-B9EF-C850A873359D}" dt="2021-01-21T12:24:30.601" v="1240"/>
          <ac:cxnSpMkLst>
            <pc:docMk/>
            <pc:sldMk cId="4095133869" sldId="267"/>
            <ac:cxnSpMk id="166" creationId="{EF99F23A-09E1-4787-9CE7-AEE89B84E890}"/>
          </ac:cxnSpMkLst>
        </pc:cxnChg>
        <pc:cxnChg chg="mod">
          <ac:chgData name="Mr Porter" userId="caeb4aa7-6afb-46a3-a995-19b0c182e2ba" providerId="ADAL" clId="{D0D4A52F-0E05-4946-B9EF-C850A873359D}" dt="2021-01-21T12:24:30.601" v="1240"/>
          <ac:cxnSpMkLst>
            <pc:docMk/>
            <pc:sldMk cId="4095133869" sldId="267"/>
            <ac:cxnSpMk id="167" creationId="{B9B85180-9F1E-4E9B-9515-68CEB9D52CD3}"/>
          </ac:cxnSpMkLst>
        </pc:cxnChg>
        <pc:cxnChg chg="mod">
          <ac:chgData name="Mr Porter" userId="caeb4aa7-6afb-46a3-a995-19b0c182e2ba" providerId="ADAL" clId="{D0D4A52F-0E05-4946-B9EF-C850A873359D}" dt="2021-01-21T12:24:30.601" v="1240"/>
          <ac:cxnSpMkLst>
            <pc:docMk/>
            <pc:sldMk cId="4095133869" sldId="267"/>
            <ac:cxnSpMk id="168" creationId="{615D36D9-5EDD-40DC-ADD3-109F90E69C17}"/>
          </ac:cxnSpMkLst>
        </pc:cxnChg>
        <pc:cxnChg chg="mod">
          <ac:chgData name="Mr Porter" userId="caeb4aa7-6afb-46a3-a995-19b0c182e2ba" providerId="ADAL" clId="{D0D4A52F-0E05-4946-B9EF-C850A873359D}" dt="2021-01-21T12:24:30.601" v="1240"/>
          <ac:cxnSpMkLst>
            <pc:docMk/>
            <pc:sldMk cId="4095133869" sldId="267"/>
            <ac:cxnSpMk id="169" creationId="{421F79E2-FBC1-4504-B170-5F313E2E14F2}"/>
          </ac:cxnSpMkLst>
        </pc:cxnChg>
        <pc:cxnChg chg="mod">
          <ac:chgData name="Mr Porter" userId="caeb4aa7-6afb-46a3-a995-19b0c182e2ba" providerId="ADAL" clId="{D0D4A52F-0E05-4946-B9EF-C850A873359D}" dt="2021-01-21T12:24:30.601" v="1240"/>
          <ac:cxnSpMkLst>
            <pc:docMk/>
            <pc:sldMk cId="4095133869" sldId="267"/>
            <ac:cxnSpMk id="170" creationId="{25FC2868-81E6-44F4-B734-E89DF3DDA15B}"/>
          </ac:cxnSpMkLst>
        </pc:cxnChg>
        <pc:cxnChg chg="mod">
          <ac:chgData name="Mr Porter" userId="caeb4aa7-6afb-46a3-a995-19b0c182e2ba" providerId="ADAL" clId="{D0D4A52F-0E05-4946-B9EF-C850A873359D}" dt="2021-01-21T12:24:30.601" v="1240"/>
          <ac:cxnSpMkLst>
            <pc:docMk/>
            <pc:sldMk cId="4095133869" sldId="267"/>
            <ac:cxnSpMk id="171" creationId="{A0EA63F8-E258-4469-9ECB-CA8C3A2A72F7}"/>
          </ac:cxnSpMkLst>
        </pc:cxnChg>
        <pc:cxnChg chg="mod">
          <ac:chgData name="Mr Porter" userId="caeb4aa7-6afb-46a3-a995-19b0c182e2ba" providerId="ADAL" clId="{D0D4A52F-0E05-4946-B9EF-C850A873359D}" dt="2021-01-21T12:24:30.601" v="1240"/>
          <ac:cxnSpMkLst>
            <pc:docMk/>
            <pc:sldMk cId="4095133869" sldId="267"/>
            <ac:cxnSpMk id="172" creationId="{AF34BB69-1670-4987-90EF-4D4B13074F67}"/>
          </ac:cxnSpMkLst>
        </pc:cxnChg>
        <pc:cxnChg chg="mod">
          <ac:chgData name="Mr Porter" userId="caeb4aa7-6afb-46a3-a995-19b0c182e2ba" providerId="ADAL" clId="{D0D4A52F-0E05-4946-B9EF-C850A873359D}" dt="2021-01-21T12:24:30.601" v="1240"/>
          <ac:cxnSpMkLst>
            <pc:docMk/>
            <pc:sldMk cId="4095133869" sldId="267"/>
            <ac:cxnSpMk id="173" creationId="{0BDFFB57-8D27-4E4D-9F9A-A182E13F3AA2}"/>
          </ac:cxnSpMkLst>
        </pc:cxnChg>
        <pc:cxnChg chg="mod">
          <ac:chgData name="Mr Porter" userId="caeb4aa7-6afb-46a3-a995-19b0c182e2ba" providerId="ADAL" clId="{D0D4A52F-0E05-4946-B9EF-C850A873359D}" dt="2021-01-21T12:24:30.601" v="1240"/>
          <ac:cxnSpMkLst>
            <pc:docMk/>
            <pc:sldMk cId="4095133869" sldId="267"/>
            <ac:cxnSpMk id="174" creationId="{5401AF55-F477-48EB-8DF3-EFFFE731DF63}"/>
          </ac:cxnSpMkLst>
        </pc:cxnChg>
        <pc:cxnChg chg="mod">
          <ac:chgData name="Mr Porter" userId="caeb4aa7-6afb-46a3-a995-19b0c182e2ba" providerId="ADAL" clId="{D0D4A52F-0E05-4946-B9EF-C850A873359D}" dt="2021-01-21T12:24:30.601" v="1240"/>
          <ac:cxnSpMkLst>
            <pc:docMk/>
            <pc:sldMk cId="4095133869" sldId="267"/>
            <ac:cxnSpMk id="186" creationId="{4980E15E-E124-4CF8-B1C3-A6FA61867DF7}"/>
          </ac:cxnSpMkLst>
        </pc:cxnChg>
        <pc:cxnChg chg="mod">
          <ac:chgData name="Mr Porter" userId="caeb4aa7-6afb-46a3-a995-19b0c182e2ba" providerId="ADAL" clId="{D0D4A52F-0E05-4946-B9EF-C850A873359D}" dt="2021-01-21T12:24:30.601" v="1240"/>
          <ac:cxnSpMkLst>
            <pc:docMk/>
            <pc:sldMk cId="4095133869" sldId="267"/>
            <ac:cxnSpMk id="217" creationId="{53824B89-9A26-4ACC-AE25-8B8B3EE644F2}"/>
          </ac:cxnSpMkLst>
        </pc:cxnChg>
      </pc:sldChg>
      <pc:sldChg chg="addSp delSp modSp add mod modClrScheme delDesignElem chgLayout">
        <pc:chgData name="Mr Porter" userId="caeb4aa7-6afb-46a3-a995-19b0c182e2ba" providerId="ADAL" clId="{D0D4A52F-0E05-4946-B9EF-C850A873359D}" dt="2021-01-21T12:24:44.022" v="1246"/>
        <pc:sldMkLst>
          <pc:docMk/>
          <pc:sldMk cId="3448555605" sldId="268"/>
        </pc:sldMkLst>
        <pc:spChg chg="del mod ord">
          <ac:chgData name="Mr Porter" userId="caeb4aa7-6afb-46a3-a995-19b0c182e2ba" providerId="ADAL" clId="{D0D4A52F-0E05-4946-B9EF-C850A873359D}" dt="2021-01-21T12:24:43.323" v="1245" actId="478"/>
          <ac:spMkLst>
            <pc:docMk/>
            <pc:sldMk cId="3448555605" sldId="268"/>
            <ac:spMk id="2" creationId="{00000000-0000-0000-0000-000000000000}"/>
          </ac:spMkLst>
        </pc:spChg>
        <pc:spChg chg="del mod ord">
          <ac:chgData name="Mr Porter" userId="caeb4aa7-6afb-46a3-a995-19b0c182e2ba" providerId="ADAL" clId="{D0D4A52F-0E05-4946-B9EF-C850A873359D}" dt="2021-01-21T12:24:43.323" v="1245" actId="478"/>
          <ac:spMkLst>
            <pc:docMk/>
            <pc:sldMk cId="3448555605" sldId="268"/>
            <ac:spMk id="4" creationId="{00000000-0000-0000-0000-000000000000}"/>
          </ac:spMkLst>
        </pc:spChg>
        <pc:spChg chg="mod">
          <ac:chgData name="Mr Porter" userId="caeb4aa7-6afb-46a3-a995-19b0c182e2ba" providerId="ADAL" clId="{D0D4A52F-0E05-4946-B9EF-C850A873359D}" dt="2021-01-21T12:24:44.022" v="1246"/>
          <ac:spMkLst>
            <pc:docMk/>
            <pc:sldMk cId="3448555605" sldId="268"/>
            <ac:spMk id="8" creationId="{96B6BADC-53FE-44B8-8C22-F9C4EB83A9D8}"/>
          </ac:spMkLst>
        </pc:spChg>
        <pc:spChg chg="mod">
          <ac:chgData name="Mr Porter" userId="caeb4aa7-6afb-46a3-a995-19b0c182e2ba" providerId="ADAL" clId="{D0D4A52F-0E05-4946-B9EF-C850A873359D}" dt="2021-01-21T12:24:44.022" v="1246"/>
          <ac:spMkLst>
            <pc:docMk/>
            <pc:sldMk cId="3448555605" sldId="268"/>
            <ac:spMk id="9" creationId="{F0F76F0C-EAE1-4F86-9AB4-D7BA4844668F}"/>
          </ac:spMkLst>
        </pc:spChg>
        <pc:spChg chg="mod">
          <ac:chgData name="Mr Porter" userId="caeb4aa7-6afb-46a3-a995-19b0c182e2ba" providerId="ADAL" clId="{D0D4A52F-0E05-4946-B9EF-C850A873359D}" dt="2021-01-21T12:24:44.022" v="1246"/>
          <ac:spMkLst>
            <pc:docMk/>
            <pc:sldMk cId="3448555605" sldId="268"/>
            <ac:spMk id="10" creationId="{1F8B52FA-6837-4E34-9E06-B59F83363D1D}"/>
          </ac:spMkLst>
        </pc:spChg>
        <pc:spChg chg="mod">
          <ac:chgData name="Mr Porter" userId="caeb4aa7-6afb-46a3-a995-19b0c182e2ba" providerId="ADAL" clId="{D0D4A52F-0E05-4946-B9EF-C850A873359D}" dt="2021-01-21T12:24:44.022" v="1246"/>
          <ac:spMkLst>
            <pc:docMk/>
            <pc:sldMk cId="3448555605" sldId="268"/>
            <ac:spMk id="11" creationId="{22262FF7-F0B1-4E7C-ABD6-5DE32BC839E4}"/>
          </ac:spMkLst>
        </pc:spChg>
        <pc:spChg chg="mod">
          <ac:chgData name="Mr Porter" userId="caeb4aa7-6afb-46a3-a995-19b0c182e2ba" providerId="ADAL" clId="{D0D4A52F-0E05-4946-B9EF-C850A873359D}" dt="2021-01-21T12:24:44.022" v="1246"/>
          <ac:spMkLst>
            <pc:docMk/>
            <pc:sldMk cId="3448555605" sldId="268"/>
            <ac:spMk id="12" creationId="{906FB1DD-373E-4104-8432-B3E562F15F36}"/>
          </ac:spMkLst>
        </pc:spChg>
        <pc:spChg chg="mod">
          <ac:chgData name="Mr Porter" userId="caeb4aa7-6afb-46a3-a995-19b0c182e2ba" providerId="ADAL" clId="{D0D4A52F-0E05-4946-B9EF-C850A873359D}" dt="2021-01-21T12:24:44.022" v="1246"/>
          <ac:spMkLst>
            <pc:docMk/>
            <pc:sldMk cId="3448555605" sldId="268"/>
            <ac:spMk id="13" creationId="{F8001326-B609-43E5-ACF2-CE257EB35430}"/>
          </ac:spMkLst>
        </pc:spChg>
        <pc:spChg chg="mod">
          <ac:chgData name="Mr Porter" userId="caeb4aa7-6afb-46a3-a995-19b0c182e2ba" providerId="ADAL" clId="{D0D4A52F-0E05-4946-B9EF-C850A873359D}" dt="2021-01-21T12:24:44.022" v="1246"/>
          <ac:spMkLst>
            <pc:docMk/>
            <pc:sldMk cId="3448555605" sldId="268"/>
            <ac:spMk id="14" creationId="{3538D2B4-A2A0-4C18-BD36-DE3CF26F7949}"/>
          </ac:spMkLst>
        </pc:spChg>
        <pc:spChg chg="mod">
          <ac:chgData name="Mr Porter" userId="caeb4aa7-6afb-46a3-a995-19b0c182e2ba" providerId="ADAL" clId="{D0D4A52F-0E05-4946-B9EF-C850A873359D}" dt="2021-01-21T12:24:44.022" v="1246"/>
          <ac:spMkLst>
            <pc:docMk/>
            <pc:sldMk cId="3448555605" sldId="268"/>
            <ac:spMk id="15" creationId="{ABAFB824-0CF4-4CC3-85DC-F79A2D234029}"/>
          </ac:spMkLst>
        </pc:spChg>
        <pc:spChg chg="mod">
          <ac:chgData name="Mr Porter" userId="caeb4aa7-6afb-46a3-a995-19b0c182e2ba" providerId="ADAL" clId="{D0D4A52F-0E05-4946-B9EF-C850A873359D}" dt="2021-01-21T12:24:44.022" v="1246"/>
          <ac:spMkLst>
            <pc:docMk/>
            <pc:sldMk cId="3448555605" sldId="268"/>
            <ac:spMk id="16" creationId="{953289E3-EF83-4604-929D-86C61D03829F}"/>
          </ac:spMkLst>
        </pc:spChg>
        <pc:spChg chg="mod">
          <ac:chgData name="Mr Porter" userId="caeb4aa7-6afb-46a3-a995-19b0c182e2ba" providerId="ADAL" clId="{D0D4A52F-0E05-4946-B9EF-C850A873359D}" dt="2021-01-21T12:24:44.022" v="1246"/>
          <ac:spMkLst>
            <pc:docMk/>
            <pc:sldMk cId="3448555605" sldId="268"/>
            <ac:spMk id="17" creationId="{E939311A-1E88-4601-ABE9-BF9FB585517E}"/>
          </ac:spMkLst>
        </pc:spChg>
        <pc:spChg chg="mod">
          <ac:chgData name="Mr Porter" userId="caeb4aa7-6afb-46a3-a995-19b0c182e2ba" providerId="ADAL" clId="{D0D4A52F-0E05-4946-B9EF-C850A873359D}" dt="2021-01-21T12:24:44.022" v="1246"/>
          <ac:spMkLst>
            <pc:docMk/>
            <pc:sldMk cId="3448555605" sldId="268"/>
            <ac:spMk id="18" creationId="{B252A368-8B87-4198-B8E5-F425907C0E82}"/>
          </ac:spMkLst>
        </pc:spChg>
        <pc:spChg chg="mod">
          <ac:chgData name="Mr Porter" userId="caeb4aa7-6afb-46a3-a995-19b0c182e2ba" providerId="ADAL" clId="{D0D4A52F-0E05-4946-B9EF-C850A873359D}" dt="2021-01-21T12:24:44.022" v="1246"/>
          <ac:spMkLst>
            <pc:docMk/>
            <pc:sldMk cId="3448555605" sldId="268"/>
            <ac:spMk id="19" creationId="{980C89C1-2C65-4356-A438-167A8C3876C9}"/>
          </ac:spMkLst>
        </pc:spChg>
        <pc:spChg chg="mod">
          <ac:chgData name="Mr Porter" userId="caeb4aa7-6afb-46a3-a995-19b0c182e2ba" providerId="ADAL" clId="{D0D4A52F-0E05-4946-B9EF-C850A873359D}" dt="2021-01-21T12:24:44.022" v="1246"/>
          <ac:spMkLst>
            <pc:docMk/>
            <pc:sldMk cId="3448555605" sldId="268"/>
            <ac:spMk id="20" creationId="{E34FB6BD-DCC2-4A6B-B417-B11D2B3345CE}"/>
          </ac:spMkLst>
        </pc:spChg>
        <pc:spChg chg="mod">
          <ac:chgData name="Mr Porter" userId="caeb4aa7-6afb-46a3-a995-19b0c182e2ba" providerId="ADAL" clId="{D0D4A52F-0E05-4946-B9EF-C850A873359D}" dt="2021-01-21T12:24:44.022" v="1246"/>
          <ac:spMkLst>
            <pc:docMk/>
            <pc:sldMk cId="3448555605" sldId="268"/>
            <ac:spMk id="21" creationId="{982F9D38-E25D-467B-B15A-D9DF83A7EA93}"/>
          </ac:spMkLst>
        </pc:spChg>
        <pc:spChg chg="mod">
          <ac:chgData name="Mr Porter" userId="caeb4aa7-6afb-46a3-a995-19b0c182e2ba" providerId="ADAL" clId="{D0D4A52F-0E05-4946-B9EF-C850A873359D}" dt="2021-01-21T12:24:44.022" v="1246"/>
          <ac:spMkLst>
            <pc:docMk/>
            <pc:sldMk cId="3448555605" sldId="268"/>
            <ac:spMk id="22" creationId="{77310362-953B-4A57-861A-8F0DD4CC4F39}"/>
          </ac:spMkLst>
        </pc:spChg>
        <pc:spChg chg="mod">
          <ac:chgData name="Mr Porter" userId="caeb4aa7-6afb-46a3-a995-19b0c182e2ba" providerId="ADAL" clId="{D0D4A52F-0E05-4946-B9EF-C850A873359D}" dt="2021-01-21T12:24:44.022" v="1246"/>
          <ac:spMkLst>
            <pc:docMk/>
            <pc:sldMk cId="3448555605" sldId="268"/>
            <ac:spMk id="23" creationId="{B51D7ED7-EB57-496E-8EDA-9ECF8DEAC547}"/>
          </ac:spMkLst>
        </pc:spChg>
        <pc:spChg chg="mod">
          <ac:chgData name="Mr Porter" userId="caeb4aa7-6afb-46a3-a995-19b0c182e2ba" providerId="ADAL" clId="{D0D4A52F-0E05-4946-B9EF-C850A873359D}" dt="2021-01-21T12:24:44.022" v="1246"/>
          <ac:spMkLst>
            <pc:docMk/>
            <pc:sldMk cId="3448555605" sldId="268"/>
            <ac:spMk id="24" creationId="{12C42CBD-1BBC-479B-A6ED-4091154975DD}"/>
          </ac:spMkLst>
        </pc:spChg>
        <pc:spChg chg="mod">
          <ac:chgData name="Mr Porter" userId="caeb4aa7-6afb-46a3-a995-19b0c182e2ba" providerId="ADAL" clId="{D0D4A52F-0E05-4946-B9EF-C850A873359D}" dt="2021-01-21T12:24:44.022" v="1246"/>
          <ac:spMkLst>
            <pc:docMk/>
            <pc:sldMk cId="3448555605" sldId="268"/>
            <ac:spMk id="25" creationId="{89B5CF79-F58E-4967-995E-4F7AFCB74649}"/>
          </ac:spMkLst>
        </pc:spChg>
        <pc:spChg chg="mod">
          <ac:chgData name="Mr Porter" userId="caeb4aa7-6afb-46a3-a995-19b0c182e2ba" providerId="ADAL" clId="{D0D4A52F-0E05-4946-B9EF-C850A873359D}" dt="2021-01-21T12:24:44.022" v="1246"/>
          <ac:spMkLst>
            <pc:docMk/>
            <pc:sldMk cId="3448555605" sldId="268"/>
            <ac:spMk id="26" creationId="{C6668B52-E6D5-472D-8D98-EA45307C850D}"/>
          </ac:spMkLst>
        </pc:spChg>
        <pc:spChg chg="mod">
          <ac:chgData name="Mr Porter" userId="caeb4aa7-6afb-46a3-a995-19b0c182e2ba" providerId="ADAL" clId="{D0D4A52F-0E05-4946-B9EF-C850A873359D}" dt="2021-01-21T12:24:44.022" v="1246"/>
          <ac:spMkLst>
            <pc:docMk/>
            <pc:sldMk cId="3448555605" sldId="268"/>
            <ac:spMk id="27" creationId="{CE3DD73C-2F6E-42C3-B2FE-E73EA8AB5B37}"/>
          </ac:spMkLst>
        </pc:spChg>
        <pc:spChg chg="mod">
          <ac:chgData name="Mr Porter" userId="caeb4aa7-6afb-46a3-a995-19b0c182e2ba" providerId="ADAL" clId="{D0D4A52F-0E05-4946-B9EF-C850A873359D}" dt="2021-01-21T12:24:44.022" v="1246"/>
          <ac:spMkLst>
            <pc:docMk/>
            <pc:sldMk cId="3448555605" sldId="268"/>
            <ac:spMk id="28" creationId="{34E41C85-9B6F-43C8-886E-EFDFF5B23F24}"/>
          </ac:spMkLst>
        </pc:spChg>
        <pc:spChg chg="mod">
          <ac:chgData name="Mr Porter" userId="caeb4aa7-6afb-46a3-a995-19b0c182e2ba" providerId="ADAL" clId="{D0D4A52F-0E05-4946-B9EF-C850A873359D}" dt="2021-01-21T12:24:44.022" v="1246"/>
          <ac:spMkLst>
            <pc:docMk/>
            <pc:sldMk cId="3448555605" sldId="268"/>
            <ac:spMk id="29" creationId="{E4F55294-E711-49C5-9958-75CD4F82A62B}"/>
          </ac:spMkLst>
        </pc:spChg>
        <pc:spChg chg="mod">
          <ac:chgData name="Mr Porter" userId="caeb4aa7-6afb-46a3-a995-19b0c182e2ba" providerId="ADAL" clId="{D0D4A52F-0E05-4946-B9EF-C850A873359D}" dt="2021-01-21T12:24:44.022" v="1246"/>
          <ac:spMkLst>
            <pc:docMk/>
            <pc:sldMk cId="3448555605" sldId="268"/>
            <ac:spMk id="30" creationId="{D98ECCA7-80E2-4BCE-850B-C3B70E3600F8}"/>
          </ac:spMkLst>
        </pc:spChg>
        <pc:spChg chg="mod">
          <ac:chgData name="Mr Porter" userId="caeb4aa7-6afb-46a3-a995-19b0c182e2ba" providerId="ADAL" clId="{D0D4A52F-0E05-4946-B9EF-C850A873359D}" dt="2021-01-21T12:24:44.022" v="1246"/>
          <ac:spMkLst>
            <pc:docMk/>
            <pc:sldMk cId="3448555605" sldId="268"/>
            <ac:spMk id="31" creationId="{18FB9F38-7168-44CD-AAF6-DFEEC38BE03E}"/>
          </ac:spMkLst>
        </pc:spChg>
        <pc:spChg chg="mod">
          <ac:chgData name="Mr Porter" userId="caeb4aa7-6afb-46a3-a995-19b0c182e2ba" providerId="ADAL" clId="{D0D4A52F-0E05-4946-B9EF-C850A873359D}" dt="2021-01-21T12:24:44.022" v="1246"/>
          <ac:spMkLst>
            <pc:docMk/>
            <pc:sldMk cId="3448555605" sldId="268"/>
            <ac:spMk id="32" creationId="{E4413C49-46F0-44B6-8142-3F0280F02898}"/>
          </ac:spMkLst>
        </pc:spChg>
        <pc:spChg chg="mod">
          <ac:chgData name="Mr Porter" userId="caeb4aa7-6afb-46a3-a995-19b0c182e2ba" providerId="ADAL" clId="{D0D4A52F-0E05-4946-B9EF-C850A873359D}" dt="2021-01-21T12:24:44.022" v="1246"/>
          <ac:spMkLst>
            <pc:docMk/>
            <pc:sldMk cId="3448555605" sldId="268"/>
            <ac:spMk id="33" creationId="{4D9EF4DD-AEF5-4F1B-A08E-A203A3D1CAEE}"/>
          </ac:spMkLst>
        </pc:spChg>
        <pc:spChg chg="mod">
          <ac:chgData name="Mr Porter" userId="caeb4aa7-6afb-46a3-a995-19b0c182e2ba" providerId="ADAL" clId="{D0D4A52F-0E05-4946-B9EF-C850A873359D}" dt="2021-01-21T12:24:44.022" v="1246"/>
          <ac:spMkLst>
            <pc:docMk/>
            <pc:sldMk cId="3448555605" sldId="268"/>
            <ac:spMk id="34" creationId="{1F353C0C-CDFF-4619-8AC4-8F742C9CAF0D}"/>
          </ac:spMkLst>
        </pc:spChg>
        <pc:spChg chg="mod">
          <ac:chgData name="Mr Porter" userId="caeb4aa7-6afb-46a3-a995-19b0c182e2ba" providerId="ADAL" clId="{D0D4A52F-0E05-4946-B9EF-C850A873359D}" dt="2021-01-21T12:24:44.022" v="1246"/>
          <ac:spMkLst>
            <pc:docMk/>
            <pc:sldMk cId="3448555605" sldId="268"/>
            <ac:spMk id="35" creationId="{213CE4BD-22A3-4DCC-9EDF-340CED2E05A9}"/>
          </ac:spMkLst>
        </pc:spChg>
        <pc:spChg chg="mod">
          <ac:chgData name="Mr Porter" userId="caeb4aa7-6afb-46a3-a995-19b0c182e2ba" providerId="ADAL" clId="{D0D4A52F-0E05-4946-B9EF-C850A873359D}" dt="2021-01-21T12:24:44.022" v="1246"/>
          <ac:spMkLst>
            <pc:docMk/>
            <pc:sldMk cId="3448555605" sldId="268"/>
            <ac:spMk id="36" creationId="{15B73B8C-79B0-4E40-A4F0-A5AF05A57EE8}"/>
          </ac:spMkLst>
        </pc:spChg>
        <pc:spChg chg="mod">
          <ac:chgData name="Mr Porter" userId="caeb4aa7-6afb-46a3-a995-19b0c182e2ba" providerId="ADAL" clId="{D0D4A52F-0E05-4946-B9EF-C850A873359D}" dt="2021-01-21T12:24:44.022" v="1246"/>
          <ac:spMkLst>
            <pc:docMk/>
            <pc:sldMk cId="3448555605" sldId="268"/>
            <ac:spMk id="37" creationId="{6A64C166-BD84-4410-86E9-73BD857BEAB8}"/>
          </ac:spMkLst>
        </pc:spChg>
        <pc:spChg chg="mod">
          <ac:chgData name="Mr Porter" userId="caeb4aa7-6afb-46a3-a995-19b0c182e2ba" providerId="ADAL" clId="{D0D4A52F-0E05-4946-B9EF-C850A873359D}" dt="2021-01-21T12:24:44.022" v="1246"/>
          <ac:spMkLst>
            <pc:docMk/>
            <pc:sldMk cId="3448555605" sldId="268"/>
            <ac:spMk id="38" creationId="{38CE0EE4-1B7D-4E74-A7A0-56C4FB80B46B}"/>
          </ac:spMkLst>
        </pc:spChg>
        <pc:spChg chg="mod">
          <ac:chgData name="Mr Porter" userId="caeb4aa7-6afb-46a3-a995-19b0c182e2ba" providerId="ADAL" clId="{D0D4A52F-0E05-4946-B9EF-C850A873359D}" dt="2021-01-21T12:24:44.022" v="1246"/>
          <ac:spMkLst>
            <pc:docMk/>
            <pc:sldMk cId="3448555605" sldId="268"/>
            <ac:spMk id="39" creationId="{85DEFD73-6350-4859-855F-D64EA5CA97AC}"/>
          </ac:spMkLst>
        </pc:spChg>
        <pc:spChg chg="mod">
          <ac:chgData name="Mr Porter" userId="caeb4aa7-6afb-46a3-a995-19b0c182e2ba" providerId="ADAL" clId="{D0D4A52F-0E05-4946-B9EF-C850A873359D}" dt="2021-01-21T12:24:44.022" v="1246"/>
          <ac:spMkLst>
            <pc:docMk/>
            <pc:sldMk cId="3448555605" sldId="268"/>
            <ac:spMk id="40" creationId="{3638DE1A-CA32-420C-B975-38EE73056FCD}"/>
          </ac:spMkLst>
        </pc:spChg>
        <pc:spChg chg="mod">
          <ac:chgData name="Mr Porter" userId="caeb4aa7-6afb-46a3-a995-19b0c182e2ba" providerId="ADAL" clId="{D0D4A52F-0E05-4946-B9EF-C850A873359D}" dt="2021-01-21T12:24:44.022" v="1246"/>
          <ac:spMkLst>
            <pc:docMk/>
            <pc:sldMk cId="3448555605" sldId="268"/>
            <ac:spMk id="41" creationId="{790D149D-38D2-487F-89A3-1B6417BC78A3}"/>
          </ac:spMkLst>
        </pc:spChg>
        <pc:spChg chg="mod">
          <ac:chgData name="Mr Porter" userId="caeb4aa7-6afb-46a3-a995-19b0c182e2ba" providerId="ADAL" clId="{D0D4A52F-0E05-4946-B9EF-C850A873359D}" dt="2021-01-21T12:24:44.022" v="1246"/>
          <ac:spMkLst>
            <pc:docMk/>
            <pc:sldMk cId="3448555605" sldId="268"/>
            <ac:spMk id="42" creationId="{10E90523-4FAD-45F7-A7BE-6DC0BB083238}"/>
          </ac:spMkLst>
        </pc:spChg>
        <pc:spChg chg="mod">
          <ac:chgData name="Mr Porter" userId="caeb4aa7-6afb-46a3-a995-19b0c182e2ba" providerId="ADAL" clId="{D0D4A52F-0E05-4946-B9EF-C850A873359D}" dt="2021-01-21T12:24:44.022" v="1246"/>
          <ac:spMkLst>
            <pc:docMk/>
            <pc:sldMk cId="3448555605" sldId="268"/>
            <ac:spMk id="67" creationId="{918E862B-7975-4F94-94B6-CC5F50F60E11}"/>
          </ac:spMkLst>
        </pc:spChg>
        <pc:spChg chg="mod">
          <ac:chgData name="Mr Porter" userId="caeb4aa7-6afb-46a3-a995-19b0c182e2ba" providerId="ADAL" clId="{D0D4A52F-0E05-4946-B9EF-C850A873359D}" dt="2021-01-21T12:24:44.022" v="1246"/>
          <ac:spMkLst>
            <pc:docMk/>
            <pc:sldMk cId="3448555605" sldId="268"/>
            <ac:spMk id="68" creationId="{CEEEA902-19F5-49D8-ADD5-FE90F8A62D3B}"/>
          </ac:spMkLst>
        </pc:spChg>
        <pc:spChg chg="mod">
          <ac:chgData name="Mr Porter" userId="caeb4aa7-6afb-46a3-a995-19b0c182e2ba" providerId="ADAL" clId="{D0D4A52F-0E05-4946-B9EF-C850A873359D}" dt="2021-01-21T12:24:44.022" v="1246"/>
          <ac:spMkLst>
            <pc:docMk/>
            <pc:sldMk cId="3448555605" sldId="268"/>
            <ac:spMk id="69" creationId="{53BCE5BA-43D0-46D4-A664-B32F49CEB4C4}"/>
          </ac:spMkLst>
        </pc:spChg>
        <pc:spChg chg="mod">
          <ac:chgData name="Mr Porter" userId="caeb4aa7-6afb-46a3-a995-19b0c182e2ba" providerId="ADAL" clId="{D0D4A52F-0E05-4946-B9EF-C850A873359D}" dt="2021-01-21T12:24:44.022" v="1246"/>
          <ac:spMkLst>
            <pc:docMk/>
            <pc:sldMk cId="3448555605" sldId="268"/>
            <ac:spMk id="70" creationId="{B0F0CDF5-11D5-4778-A343-1D4D80E26879}"/>
          </ac:spMkLst>
        </pc:spChg>
        <pc:spChg chg="del">
          <ac:chgData name="Mr Porter" userId="caeb4aa7-6afb-46a3-a995-19b0c182e2ba" providerId="ADAL" clId="{D0D4A52F-0E05-4946-B9EF-C850A873359D}" dt="2021-01-21T12:24:42.143" v="1244" actId="700"/>
          <ac:spMkLst>
            <pc:docMk/>
            <pc:sldMk cId="3448555605" sldId="268"/>
            <ac:spMk id="71" creationId="{4FAE1107-CEC3-4041-8BAA-CDB6F6759B35}"/>
          </ac:spMkLst>
        </pc:spChg>
        <pc:spChg chg="mod">
          <ac:chgData name="Mr Porter" userId="caeb4aa7-6afb-46a3-a995-19b0c182e2ba" providerId="ADAL" clId="{D0D4A52F-0E05-4946-B9EF-C850A873359D}" dt="2021-01-21T12:24:44.022" v="1246"/>
          <ac:spMkLst>
            <pc:docMk/>
            <pc:sldMk cId="3448555605" sldId="268"/>
            <ac:spMk id="72" creationId="{6BC00118-1972-44F6-8264-F2C14F02A3ED}"/>
          </ac:spMkLst>
        </pc:spChg>
        <pc:spChg chg="mod">
          <ac:chgData name="Mr Porter" userId="caeb4aa7-6afb-46a3-a995-19b0c182e2ba" providerId="ADAL" clId="{D0D4A52F-0E05-4946-B9EF-C850A873359D}" dt="2021-01-21T12:24:44.022" v="1246"/>
          <ac:spMkLst>
            <pc:docMk/>
            <pc:sldMk cId="3448555605" sldId="268"/>
            <ac:spMk id="74" creationId="{9939B2D1-3F55-466C-B942-5DEA9DC6FB3E}"/>
          </ac:spMkLst>
        </pc:spChg>
        <pc:spChg chg="mod">
          <ac:chgData name="Mr Porter" userId="caeb4aa7-6afb-46a3-a995-19b0c182e2ba" providerId="ADAL" clId="{D0D4A52F-0E05-4946-B9EF-C850A873359D}" dt="2021-01-21T12:24:44.022" v="1246"/>
          <ac:spMkLst>
            <pc:docMk/>
            <pc:sldMk cId="3448555605" sldId="268"/>
            <ac:spMk id="75" creationId="{05553387-2081-4B52-8E33-F804C70B2784}"/>
          </ac:spMkLst>
        </pc:spChg>
        <pc:spChg chg="mod">
          <ac:chgData name="Mr Porter" userId="caeb4aa7-6afb-46a3-a995-19b0c182e2ba" providerId="ADAL" clId="{D0D4A52F-0E05-4946-B9EF-C850A873359D}" dt="2021-01-21T12:24:44.022" v="1246"/>
          <ac:spMkLst>
            <pc:docMk/>
            <pc:sldMk cId="3448555605" sldId="268"/>
            <ac:spMk id="76" creationId="{0D5D7E05-B39A-4845-BADC-12FBF89A8C6E}"/>
          </ac:spMkLst>
        </pc:spChg>
        <pc:spChg chg="mod">
          <ac:chgData name="Mr Porter" userId="caeb4aa7-6afb-46a3-a995-19b0c182e2ba" providerId="ADAL" clId="{D0D4A52F-0E05-4946-B9EF-C850A873359D}" dt="2021-01-21T12:24:44.022" v="1246"/>
          <ac:spMkLst>
            <pc:docMk/>
            <pc:sldMk cId="3448555605" sldId="268"/>
            <ac:spMk id="77" creationId="{79695A25-9ECF-4C4D-9CEE-9CAC23FB479C}"/>
          </ac:spMkLst>
        </pc:spChg>
        <pc:spChg chg="mod">
          <ac:chgData name="Mr Porter" userId="caeb4aa7-6afb-46a3-a995-19b0c182e2ba" providerId="ADAL" clId="{D0D4A52F-0E05-4946-B9EF-C850A873359D}" dt="2021-01-21T12:24:44.022" v="1246"/>
          <ac:spMkLst>
            <pc:docMk/>
            <pc:sldMk cId="3448555605" sldId="268"/>
            <ac:spMk id="78" creationId="{FC24F422-60DB-409B-B4F3-461A9F1DB3FB}"/>
          </ac:spMkLst>
        </pc:spChg>
        <pc:spChg chg="mod">
          <ac:chgData name="Mr Porter" userId="caeb4aa7-6afb-46a3-a995-19b0c182e2ba" providerId="ADAL" clId="{D0D4A52F-0E05-4946-B9EF-C850A873359D}" dt="2021-01-21T12:24:44.022" v="1246"/>
          <ac:spMkLst>
            <pc:docMk/>
            <pc:sldMk cId="3448555605" sldId="268"/>
            <ac:spMk id="79" creationId="{79E0F659-5C83-4E48-9F62-71B37CE34A9D}"/>
          </ac:spMkLst>
        </pc:spChg>
        <pc:spChg chg="mod">
          <ac:chgData name="Mr Porter" userId="caeb4aa7-6afb-46a3-a995-19b0c182e2ba" providerId="ADAL" clId="{D0D4A52F-0E05-4946-B9EF-C850A873359D}" dt="2021-01-21T12:24:44.022" v="1246"/>
          <ac:spMkLst>
            <pc:docMk/>
            <pc:sldMk cId="3448555605" sldId="268"/>
            <ac:spMk id="81" creationId="{E044D7AD-EE29-4EE4-A2D5-561FB797D046}"/>
          </ac:spMkLst>
        </pc:spChg>
        <pc:spChg chg="mod">
          <ac:chgData name="Mr Porter" userId="caeb4aa7-6afb-46a3-a995-19b0c182e2ba" providerId="ADAL" clId="{D0D4A52F-0E05-4946-B9EF-C850A873359D}" dt="2021-01-21T12:24:44.022" v="1246"/>
          <ac:spMkLst>
            <pc:docMk/>
            <pc:sldMk cId="3448555605" sldId="268"/>
            <ac:spMk id="82" creationId="{79B8C090-B4C1-47A5-A0A2-BB10E17B0996}"/>
          </ac:spMkLst>
        </pc:spChg>
        <pc:spChg chg="mod">
          <ac:chgData name="Mr Porter" userId="caeb4aa7-6afb-46a3-a995-19b0c182e2ba" providerId="ADAL" clId="{D0D4A52F-0E05-4946-B9EF-C850A873359D}" dt="2021-01-21T12:24:44.022" v="1246"/>
          <ac:spMkLst>
            <pc:docMk/>
            <pc:sldMk cId="3448555605" sldId="268"/>
            <ac:spMk id="83" creationId="{AD1A8186-D81F-4362-A7CF-9B4E645B479D}"/>
          </ac:spMkLst>
        </pc:spChg>
        <pc:spChg chg="mod">
          <ac:chgData name="Mr Porter" userId="caeb4aa7-6afb-46a3-a995-19b0c182e2ba" providerId="ADAL" clId="{D0D4A52F-0E05-4946-B9EF-C850A873359D}" dt="2021-01-21T12:24:44.022" v="1246"/>
          <ac:spMkLst>
            <pc:docMk/>
            <pc:sldMk cId="3448555605" sldId="268"/>
            <ac:spMk id="84" creationId="{8D7C0994-C2E6-4FF3-B3CC-00C23EB3BF67}"/>
          </ac:spMkLst>
        </pc:spChg>
        <pc:spChg chg="mod">
          <ac:chgData name="Mr Porter" userId="caeb4aa7-6afb-46a3-a995-19b0c182e2ba" providerId="ADAL" clId="{D0D4A52F-0E05-4946-B9EF-C850A873359D}" dt="2021-01-21T12:24:44.022" v="1246"/>
          <ac:spMkLst>
            <pc:docMk/>
            <pc:sldMk cId="3448555605" sldId="268"/>
            <ac:spMk id="85" creationId="{2FADE916-6F83-4374-AD77-63FDAA00194A}"/>
          </ac:spMkLst>
        </pc:spChg>
        <pc:spChg chg="mod">
          <ac:chgData name="Mr Porter" userId="caeb4aa7-6afb-46a3-a995-19b0c182e2ba" providerId="ADAL" clId="{D0D4A52F-0E05-4946-B9EF-C850A873359D}" dt="2021-01-21T12:24:44.022" v="1246"/>
          <ac:spMkLst>
            <pc:docMk/>
            <pc:sldMk cId="3448555605" sldId="268"/>
            <ac:spMk id="86" creationId="{7794AB36-D48A-4010-BDE9-9D40A8D79295}"/>
          </ac:spMkLst>
        </pc:spChg>
        <pc:spChg chg="mod">
          <ac:chgData name="Mr Porter" userId="caeb4aa7-6afb-46a3-a995-19b0c182e2ba" providerId="ADAL" clId="{D0D4A52F-0E05-4946-B9EF-C850A873359D}" dt="2021-01-21T12:24:44.022" v="1246"/>
          <ac:spMkLst>
            <pc:docMk/>
            <pc:sldMk cId="3448555605" sldId="268"/>
            <ac:spMk id="87" creationId="{E3A017F1-D03C-4551-B80F-CC5C73ECEE82}"/>
          </ac:spMkLst>
        </pc:spChg>
        <pc:spChg chg="mod">
          <ac:chgData name="Mr Porter" userId="caeb4aa7-6afb-46a3-a995-19b0c182e2ba" providerId="ADAL" clId="{D0D4A52F-0E05-4946-B9EF-C850A873359D}" dt="2021-01-21T12:24:44.022" v="1246"/>
          <ac:spMkLst>
            <pc:docMk/>
            <pc:sldMk cId="3448555605" sldId="268"/>
            <ac:spMk id="88" creationId="{8E165036-5B81-42D3-8002-489DCAACA625}"/>
          </ac:spMkLst>
        </pc:spChg>
        <pc:spChg chg="mod">
          <ac:chgData name="Mr Porter" userId="caeb4aa7-6afb-46a3-a995-19b0c182e2ba" providerId="ADAL" clId="{D0D4A52F-0E05-4946-B9EF-C850A873359D}" dt="2021-01-21T12:24:44.022" v="1246"/>
          <ac:spMkLst>
            <pc:docMk/>
            <pc:sldMk cId="3448555605" sldId="268"/>
            <ac:spMk id="89" creationId="{A6CE7297-2386-4D66-8BB9-2738FA2FA31D}"/>
          </ac:spMkLst>
        </pc:spChg>
        <pc:spChg chg="mod">
          <ac:chgData name="Mr Porter" userId="caeb4aa7-6afb-46a3-a995-19b0c182e2ba" providerId="ADAL" clId="{D0D4A52F-0E05-4946-B9EF-C850A873359D}" dt="2021-01-21T12:24:44.022" v="1246"/>
          <ac:spMkLst>
            <pc:docMk/>
            <pc:sldMk cId="3448555605" sldId="268"/>
            <ac:spMk id="90" creationId="{300FEDAC-AF11-4650-9004-9317D7EA55A9}"/>
          </ac:spMkLst>
        </pc:spChg>
        <pc:spChg chg="mod">
          <ac:chgData name="Mr Porter" userId="caeb4aa7-6afb-46a3-a995-19b0c182e2ba" providerId="ADAL" clId="{D0D4A52F-0E05-4946-B9EF-C850A873359D}" dt="2021-01-21T12:24:44.022" v="1246"/>
          <ac:spMkLst>
            <pc:docMk/>
            <pc:sldMk cId="3448555605" sldId="268"/>
            <ac:spMk id="91" creationId="{A1F252B3-9D7C-4108-9850-E6735146D738}"/>
          </ac:spMkLst>
        </pc:spChg>
        <pc:spChg chg="mod">
          <ac:chgData name="Mr Porter" userId="caeb4aa7-6afb-46a3-a995-19b0c182e2ba" providerId="ADAL" clId="{D0D4A52F-0E05-4946-B9EF-C850A873359D}" dt="2021-01-21T12:24:44.022" v="1246"/>
          <ac:spMkLst>
            <pc:docMk/>
            <pc:sldMk cId="3448555605" sldId="268"/>
            <ac:spMk id="92" creationId="{13DF5F67-FAC3-4B10-9EE1-E53903712800}"/>
          </ac:spMkLst>
        </pc:spChg>
        <pc:spChg chg="mod">
          <ac:chgData name="Mr Porter" userId="caeb4aa7-6afb-46a3-a995-19b0c182e2ba" providerId="ADAL" clId="{D0D4A52F-0E05-4946-B9EF-C850A873359D}" dt="2021-01-21T12:24:44.022" v="1246"/>
          <ac:spMkLst>
            <pc:docMk/>
            <pc:sldMk cId="3448555605" sldId="268"/>
            <ac:spMk id="93" creationId="{7103F1A0-2018-45BD-8D5B-61B4F2F42658}"/>
          </ac:spMkLst>
        </pc:spChg>
        <pc:spChg chg="mod">
          <ac:chgData name="Mr Porter" userId="caeb4aa7-6afb-46a3-a995-19b0c182e2ba" providerId="ADAL" clId="{D0D4A52F-0E05-4946-B9EF-C850A873359D}" dt="2021-01-21T12:24:44.022" v="1246"/>
          <ac:spMkLst>
            <pc:docMk/>
            <pc:sldMk cId="3448555605" sldId="268"/>
            <ac:spMk id="94" creationId="{7CC099AA-7E87-4495-9AF4-2F146F22C769}"/>
          </ac:spMkLst>
        </pc:spChg>
        <pc:spChg chg="mod">
          <ac:chgData name="Mr Porter" userId="caeb4aa7-6afb-46a3-a995-19b0c182e2ba" providerId="ADAL" clId="{D0D4A52F-0E05-4946-B9EF-C850A873359D}" dt="2021-01-21T12:24:44.022" v="1246"/>
          <ac:spMkLst>
            <pc:docMk/>
            <pc:sldMk cId="3448555605" sldId="268"/>
            <ac:spMk id="95" creationId="{4503933C-C92A-437F-BB63-F127CEAA6CC0}"/>
          </ac:spMkLst>
        </pc:spChg>
        <pc:spChg chg="mod">
          <ac:chgData name="Mr Porter" userId="caeb4aa7-6afb-46a3-a995-19b0c182e2ba" providerId="ADAL" clId="{D0D4A52F-0E05-4946-B9EF-C850A873359D}" dt="2021-01-21T12:24:44.022" v="1246"/>
          <ac:spMkLst>
            <pc:docMk/>
            <pc:sldMk cId="3448555605" sldId="268"/>
            <ac:spMk id="96" creationId="{620BFC1B-29A2-4138-9F8C-70FDAE329552}"/>
          </ac:spMkLst>
        </pc:spChg>
        <pc:spChg chg="mod">
          <ac:chgData name="Mr Porter" userId="caeb4aa7-6afb-46a3-a995-19b0c182e2ba" providerId="ADAL" clId="{D0D4A52F-0E05-4946-B9EF-C850A873359D}" dt="2021-01-21T12:24:44.022" v="1246"/>
          <ac:spMkLst>
            <pc:docMk/>
            <pc:sldMk cId="3448555605" sldId="268"/>
            <ac:spMk id="97" creationId="{7FE4BC13-3819-4C89-9EFB-A139984D8121}"/>
          </ac:spMkLst>
        </pc:spChg>
        <pc:spChg chg="mod">
          <ac:chgData name="Mr Porter" userId="caeb4aa7-6afb-46a3-a995-19b0c182e2ba" providerId="ADAL" clId="{D0D4A52F-0E05-4946-B9EF-C850A873359D}" dt="2021-01-21T12:24:44.022" v="1246"/>
          <ac:spMkLst>
            <pc:docMk/>
            <pc:sldMk cId="3448555605" sldId="268"/>
            <ac:spMk id="98" creationId="{7A924CB1-3178-42DC-A54A-16507409DE3B}"/>
          </ac:spMkLst>
        </pc:spChg>
        <pc:spChg chg="mod">
          <ac:chgData name="Mr Porter" userId="caeb4aa7-6afb-46a3-a995-19b0c182e2ba" providerId="ADAL" clId="{D0D4A52F-0E05-4946-B9EF-C850A873359D}" dt="2021-01-21T12:24:44.022" v="1246"/>
          <ac:spMkLst>
            <pc:docMk/>
            <pc:sldMk cId="3448555605" sldId="268"/>
            <ac:spMk id="99" creationId="{24358C56-BC7C-44D0-BE88-368CF93A2C32}"/>
          </ac:spMkLst>
        </pc:spChg>
        <pc:spChg chg="mod">
          <ac:chgData name="Mr Porter" userId="caeb4aa7-6afb-46a3-a995-19b0c182e2ba" providerId="ADAL" clId="{D0D4A52F-0E05-4946-B9EF-C850A873359D}" dt="2021-01-21T12:24:44.022" v="1246"/>
          <ac:spMkLst>
            <pc:docMk/>
            <pc:sldMk cId="3448555605" sldId="268"/>
            <ac:spMk id="101" creationId="{77587F80-E444-4A96-9612-E01B93179C79}"/>
          </ac:spMkLst>
        </pc:spChg>
        <pc:spChg chg="mod">
          <ac:chgData name="Mr Porter" userId="caeb4aa7-6afb-46a3-a995-19b0c182e2ba" providerId="ADAL" clId="{D0D4A52F-0E05-4946-B9EF-C850A873359D}" dt="2021-01-21T12:24:44.022" v="1246"/>
          <ac:spMkLst>
            <pc:docMk/>
            <pc:sldMk cId="3448555605" sldId="268"/>
            <ac:spMk id="102" creationId="{E69D1254-1312-4961-9402-7F809878212E}"/>
          </ac:spMkLst>
        </pc:spChg>
        <pc:spChg chg="mod">
          <ac:chgData name="Mr Porter" userId="caeb4aa7-6afb-46a3-a995-19b0c182e2ba" providerId="ADAL" clId="{D0D4A52F-0E05-4946-B9EF-C850A873359D}" dt="2021-01-21T12:24:44.022" v="1246"/>
          <ac:spMkLst>
            <pc:docMk/>
            <pc:sldMk cId="3448555605" sldId="268"/>
            <ac:spMk id="103" creationId="{EE858F20-2BE0-4EE8-9642-2C459186AEB8}"/>
          </ac:spMkLst>
        </pc:spChg>
        <pc:spChg chg="mod">
          <ac:chgData name="Mr Porter" userId="caeb4aa7-6afb-46a3-a995-19b0c182e2ba" providerId="ADAL" clId="{D0D4A52F-0E05-4946-B9EF-C850A873359D}" dt="2021-01-21T12:24:44.022" v="1246"/>
          <ac:spMkLst>
            <pc:docMk/>
            <pc:sldMk cId="3448555605" sldId="268"/>
            <ac:spMk id="104" creationId="{59C05FDF-D9A4-497A-A288-90FAA0E25DCF}"/>
          </ac:spMkLst>
        </pc:spChg>
        <pc:spChg chg="mod">
          <ac:chgData name="Mr Porter" userId="caeb4aa7-6afb-46a3-a995-19b0c182e2ba" providerId="ADAL" clId="{D0D4A52F-0E05-4946-B9EF-C850A873359D}" dt="2021-01-21T12:24:44.022" v="1246"/>
          <ac:spMkLst>
            <pc:docMk/>
            <pc:sldMk cId="3448555605" sldId="268"/>
            <ac:spMk id="105" creationId="{0DF3C04C-CC0B-4E1A-8533-9E55FD3B667A}"/>
          </ac:spMkLst>
        </pc:spChg>
        <pc:spChg chg="mod">
          <ac:chgData name="Mr Porter" userId="caeb4aa7-6afb-46a3-a995-19b0c182e2ba" providerId="ADAL" clId="{D0D4A52F-0E05-4946-B9EF-C850A873359D}" dt="2021-01-21T12:24:44.022" v="1246"/>
          <ac:spMkLst>
            <pc:docMk/>
            <pc:sldMk cId="3448555605" sldId="268"/>
            <ac:spMk id="106" creationId="{981165C0-AA19-4752-9B46-B3E8ACFCFBD9}"/>
          </ac:spMkLst>
        </pc:spChg>
        <pc:spChg chg="mod">
          <ac:chgData name="Mr Porter" userId="caeb4aa7-6afb-46a3-a995-19b0c182e2ba" providerId="ADAL" clId="{D0D4A52F-0E05-4946-B9EF-C850A873359D}" dt="2021-01-21T12:24:44.022" v="1246"/>
          <ac:spMkLst>
            <pc:docMk/>
            <pc:sldMk cId="3448555605" sldId="268"/>
            <ac:spMk id="107" creationId="{C52C7579-D8FF-47EC-8502-33DE24B64130}"/>
          </ac:spMkLst>
        </pc:spChg>
        <pc:spChg chg="mod">
          <ac:chgData name="Mr Porter" userId="caeb4aa7-6afb-46a3-a995-19b0c182e2ba" providerId="ADAL" clId="{D0D4A52F-0E05-4946-B9EF-C850A873359D}" dt="2021-01-21T12:24:44.022" v="1246"/>
          <ac:spMkLst>
            <pc:docMk/>
            <pc:sldMk cId="3448555605" sldId="268"/>
            <ac:spMk id="108" creationId="{9636E3D3-E784-42E2-A811-F307BC962982}"/>
          </ac:spMkLst>
        </pc:spChg>
        <pc:spChg chg="mod">
          <ac:chgData name="Mr Porter" userId="caeb4aa7-6afb-46a3-a995-19b0c182e2ba" providerId="ADAL" clId="{D0D4A52F-0E05-4946-B9EF-C850A873359D}" dt="2021-01-21T12:24:44.022" v="1246"/>
          <ac:spMkLst>
            <pc:docMk/>
            <pc:sldMk cId="3448555605" sldId="268"/>
            <ac:spMk id="109" creationId="{917A2AC9-1151-4A0F-8202-076602B9AB8D}"/>
          </ac:spMkLst>
        </pc:spChg>
        <pc:spChg chg="mod">
          <ac:chgData name="Mr Porter" userId="caeb4aa7-6afb-46a3-a995-19b0c182e2ba" providerId="ADAL" clId="{D0D4A52F-0E05-4946-B9EF-C850A873359D}" dt="2021-01-21T12:24:44.022" v="1246"/>
          <ac:spMkLst>
            <pc:docMk/>
            <pc:sldMk cId="3448555605" sldId="268"/>
            <ac:spMk id="110" creationId="{2682A0A0-641B-4B99-9C15-71D753502017}"/>
          </ac:spMkLst>
        </pc:spChg>
        <pc:spChg chg="mod">
          <ac:chgData name="Mr Porter" userId="caeb4aa7-6afb-46a3-a995-19b0c182e2ba" providerId="ADAL" clId="{D0D4A52F-0E05-4946-B9EF-C850A873359D}" dt="2021-01-21T12:24:44.022" v="1246"/>
          <ac:spMkLst>
            <pc:docMk/>
            <pc:sldMk cId="3448555605" sldId="268"/>
            <ac:spMk id="112" creationId="{2D08C6AE-4CB2-47B7-8824-BCDBB1349F7C}"/>
          </ac:spMkLst>
        </pc:spChg>
        <pc:spChg chg="mod">
          <ac:chgData name="Mr Porter" userId="caeb4aa7-6afb-46a3-a995-19b0c182e2ba" providerId="ADAL" clId="{D0D4A52F-0E05-4946-B9EF-C850A873359D}" dt="2021-01-21T12:24:44.022" v="1246"/>
          <ac:spMkLst>
            <pc:docMk/>
            <pc:sldMk cId="3448555605" sldId="268"/>
            <ac:spMk id="113" creationId="{1BEBBF65-E134-40D5-9BDA-32922A4860A4}"/>
          </ac:spMkLst>
        </pc:spChg>
        <pc:grpChg chg="add mod">
          <ac:chgData name="Mr Porter" userId="caeb4aa7-6afb-46a3-a995-19b0c182e2ba" providerId="ADAL" clId="{D0D4A52F-0E05-4946-B9EF-C850A873359D}" dt="2021-01-21T12:24:44.022" v="1246"/>
          <ac:grpSpMkLst>
            <pc:docMk/>
            <pc:sldMk cId="3448555605" sldId="268"/>
            <ac:grpSpMk id="6" creationId="{099A88F3-A521-49C6-B4F8-107977877644}"/>
          </ac:grpSpMkLst>
        </pc:grpChg>
        <pc:grpChg chg="add mod">
          <ac:chgData name="Mr Porter" userId="caeb4aa7-6afb-46a3-a995-19b0c182e2ba" providerId="ADAL" clId="{D0D4A52F-0E05-4946-B9EF-C850A873359D}" dt="2021-01-21T12:24:44.022" v="1246"/>
          <ac:grpSpMkLst>
            <pc:docMk/>
            <pc:sldMk cId="3448555605" sldId="268"/>
            <ac:grpSpMk id="100" creationId="{AD4986A1-07CB-4966-BB4B-F143E26CA368}"/>
          </ac:grpSpMkLst>
        </pc:grpChg>
        <pc:picChg chg="mod">
          <ac:chgData name="Mr Porter" userId="caeb4aa7-6afb-46a3-a995-19b0c182e2ba" providerId="ADAL" clId="{D0D4A52F-0E05-4946-B9EF-C850A873359D}" dt="2021-01-21T12:24:44.022" v="1246"/>
          <ac:picMkLst>
            <pc:docMk/>
            <pc:sldMk cId="3448555605" sldId="268"/>
            <ac:picMk id="7" creationId="{43A8A9F5-6D13-40A1-829C-2DDD1B4CFEA8}"/>
          </ac:picMkLst>
        </pc:picChg>
        <pc:cxnChg chg="mod">
          <ac:chgData name="Mr Porter" userId="caeb4aa7-6afb-46a3-a995-19b0c182e2ba" providerId="ADAL" clId="{D0D4A52F-0E05-4946-B9EF-C850A873359D}" dt="2021-01-21T12:24:44.022" v="1246"/>
          <ac:cxnSpMkLst>
            <pc:docMk/>
            <pc:sldMk cId="3448555605" sldId="268"/>
            <ac:cxnSpMk id="43" creationId="{6D25C83E-6DAD-43AE-BB71-E6796115C9B7}"/>
          </ac:cxnSpMkLst>
        </pc:cxnChg>
        <pc:cxnChg chg="mod">
          <ac:chgData name="Mr Porter" userId="caeb4aa7-6afb-46a3-a995-19b0c182e2ba" providerId="ADAL" clId="{D0D4A52F-0E05-4946-B9EF-C850A873359D}" dt="2021-01-21T12:24:44.022" v="1246"/>
          <ac:cxnSpMkLst>
            <pc:docMk/>
            <pc:sldMk cId="3448555605" sldId="268"/>
            <ac:cxnSpMk id="44" creationId="{A38E8A88-BF87-46D2-8AE2-AE7CD6431089}"/>
          </ac:cxnSpMkLst>
        </pc:cxnChg>
        <pc:cxnChg chg="mod">
          <ac:chgData name="Mr Porter" userId="caeb4aa7-6afb-46a3-a995-19b0c182e2ba" providerId="ADAL" clId="{D0D4A52F-0E05-4946-B9EF-C850A873359D}" dt="2021-01-21T12:24:44.022" v="1246"/>
          <ac:cxnSpMkLst>
            <pc:docMk/>
            <pc:sldMk cId="3448555605" sldId="268"/>
            <ac:cxnSpMk id="45" creationId="{C7941B1A-3537-4C25-8467-C65D381972B7}"/>
          </ac:cxnSpMkLst>
        </pc:cxnChg>
        <pc:cxnChg chg="mod">
          <ac:chgData name="Mr Porter" userId="caeb4aa7-6afb-46a3-a995-19b0c182e2ba" providerId="ADAL" clId="{D0D4A52F-0E05-4946-B9EF-C850A873359D}" dt="2021-01-21T12:24:44.022" v="1246"/>
          <ac:cxnSpMkLst>
            <pc:docMk/>
            <pc:sldMk cId="3448555605" sldId="268"/>
            <ac:cxnSpMk id="46" creationId="{38C57991-813A-41FF-BA77-F1482838D5F6}"/>
          </ac:cxnSpMkLst>
        </pc:cxnChg>
        <pc:cxnChg chg="mod">
          <ac:chgData name="Mr Porter" userId="caeb4aa7-6afb-46a3-a995-19b0c182e2ba" providerId="ADAL" clId="{D0D4A52F-0E05-4946-B9EF-C850A873359D}" dt="2021-01-21T12:24:44.022" v="1246"/>
          <ac:cxnSpMkLst>
            <pc:docMk/>
            <pc:sldMk cId="3448555605" sldId="268"/>
            <ac:cxnSpMk id="47" creationId="{CC7BB1F1-3FB2-4DC2-99AA-435CAF8643F9}"/>
          </ac:cxnSpMkLst>
        </pc:cxnChg>
        <pc:cxnChg chg="mod">
          <ac:chgData name="Mr Porter" userId="caeb4aa7-6afb-46a3-a995-19b0c182e2ba" providerId="ADAL" clId="{D0D4A52F-0E05-4946-B9EF-C850A873359D}" dt="2021-01-21T12:24:44.022" v="1246"/>
          <ac:cxnSpMkLst>
            <pc:docMk/>
            <pc:sldMk cId="3448555605" sldId="268"/>
            <ac:cxnSpMk id="48" creationId="{FF18707C-B8D4-47FE-A16E-77227FE1618F}"/>
          </ac:cxnSpMkLst>
        </pc:cxnChg>
        <pc:cxnChg chg="mod">
          <ac:chgData name="Mr Porter" userId="caeb4aa7-6afb-46a3-a995-19b0c182e2ba" providerId="ADAL" clId="{D0D4A52F-0E05-4946-B9EF-C850A873359D}" dt="2021-01-21T12:24:44.022" v="1246"/>
          <ac:cxnSpMkLst>
            <pc:docMk/>
            <pc:sldMk cId="3448555605" sldId="268"/>
            <ac:cxnSpMk id="49" creationId="{79ACBE5A-5F78-4F65-9977-E335C72089FC}"/>
          </ac:cxnSpMkLst>
        </pc:cxnChg>
        <pc:cxnChg chg="mod">
          <ac:chgData name="Mr Porter" userId="caeb4aa7-6afb-46a3-a995-19b0c182e2ba" providerId="ADAL" clId="{D0D4A52F-0E05-4946-B9EF-C850A873359D}" dt="2021-01-21T12:24:44.022" v="1246"/>
          <ac:cxnSpMkLst>
            <pc:docMk/>
            <pc:sldMk cId="3448555605" sldId="268"/>
            <ac:cxnSpMk id="50" creationId="{AB4BF955-BD78-4FD6-9167-B58E34A68C4B}"/>
          </ac:cxnSpMkLst>
        </pc:cxnChg>
        <pc:cxnChg chg="mod">
          <ac:chgData name="Mr Porter" userId="caeb4aa7-6afb-46a3-a995-19b0c182e2ba" providerId="ADAL" clId="{D0D4A52F-0E05-4946-B9EF-C850A873359D}" dt="2021-01-21T12:24:44.022" v="1246"/>
          <ac:cxnSpMkLst>
            <pc:docMk/>
            <pc:sldMk cId="3448555605" sldId="268"/>
            <ac:cxnSpMk id="51" creationId="{76107D81-E25C-4204-98A1-D1F11942EB68}"/>
          </ac:cxnSpMkLst>
        </pc:cxnChg>
        <pc:cxnChg chg="mod">
          <ac:chgData name="Mr Porter" userId="caeb4aa7-6afb-46a3-a995-19b0c182e2ba" providerId="ADAL" clId="{D0D4A52F-0E05-4946-B9EF-C850A873359D}" dt="2021-01-21T12:24:44.022" v="1246"/>
          <ac:cxnSpMkLst>
            <pc:docMk/>
            <pc:sldMk cId="3448555605" sldId="268"/>
            <ac:cxnSpMk id="52" creationId="{E54EE532-C044-47EE-98AD-47E8F0D134CB}"/>
          </ac:cxnSpMkLst>
        </pc:cxnChg>
        <pc:cxnChg chg="mod">
          <ac:chgData name="Mr Porter" userId="caeb4aa7-6afb-46a3-a995-19b0c182e2ba" providerId="ADAL" clId="{D0D4A52F-0E05-4946-B9EF-C850A873359D}" dt="2021-01-21T12:24:44.022" v="1246"/>
          <ac:cxnSpMkLst>
            <pc:docMk/>
            <pc:sldMk cId="3448555605" sldId="268"/>
            <ac:cxnSpMk id="53" creationId="{5D95E11D-AC98-4AB1-B2B9-CDD8AC331C05}"/>
          </ac:cxnSpMkLst>
        </pc:cxnChg>
        <pc:cxnChg chg="mod">
          <ac:chgData name="Mr Porter" userId="caeb4aa7-6afb-46a3-a995-19b0c182e2ba" providerId="ADAL" clId="{D0D4A52F-0E05-4946-B9EF-C850A873359D}" dt="2021-01-21T12:24:44.022" v="1246"/>
          <ac:cxnSpMkLst>
            <pc:docMk/>
            <pc:sldMk cId="3448555605" sldId="268"/>
            <ac:cxnSpMk id="54" creationId="{4869B721-07AD-4F06-9CE0-B296E021938E}"/>
          </ac:cxnSpMkLst>
        </pc:cxnChg>
        <pc:cxnChg chg="mod">
          <ac:chgData name="Mr Porter" userId="caeb4aa7-6afb-46a3-a995-19b0c182e2ba" providerId="ADAL" clId="{D0D4A52F-0E05-4946-B9EF-C850A873359D}" dt="2021-01-21T12:24:44.022" v="1246"/>
          <ac:cxnSpMkLst>
            <pc:docMk/>
            <pc:sldMk cId="3448555605" sldId="268"/>
            <ac:cxnSpMk id="55" creationId="{9B424969-CA3B-454E-BE1F-3166C24789C4}"/>
          </ac:cxnSpMkLst>
        </pc:cxnChg>
        <pc:cxnChg chg="mod">
          <ac:chgData name="Mr Porter" userId="caeb4aa7-6afb-46a3-a995-19b0c182e2ba" providerId="ADAL" clId="{D0D4A52F-0E05-4946-B9EF-C850A873359D}" dt="2021-01-21T12:24:44.022" v="1246"/>
          <ac:cxnSpMkLst>
            <pc:docMk/>
            <pc:sldMk cId="3448555605" sldId="268"/>
            <ac:cxnSpMk id="56" creationId="{260B8653-22CA-4F45-BCE9-53CE8EC74B6D}"/>
          </ac:cxnSpMkLst>
        </pc:cxnChg>
        <pc:cxnChg chg="mod">
          <ac:chgData name="Mr Porter" userId="caeb4aa7-6afb-46a3-a995-19b0c182e2ba" providerId="ADAL" clId="{D0D4A52F-0E05-4946-B9EF-C850A873359D}" dt="2021-01-21T12:24:44.022" v="1246"/>
          <ac:cxnSpMkLst>
            <pc:docMk/>
            <pc:sldMk cId="3448555605" sldId="268"/>
            <ac:cxnSpMk id="57" creationId="{9E519D8F-F9B2-452D-8204-06A7C3E2F611}"/>
          </ac:cxnSpMkLst>
        </pc:cxnChg>
        <pc:cxnChg chg="mod">
          <ac:chgData name="Mr Porter" userId="caeb4aa7-6afb-46a3-a995-19b0c182e2ba" providerId="ADAL" clId="{D0D4A52F-0E05-4946-B9EF-C850A873359D}" dt="2021-01-21T12:24:44.022" v="1246"/>
          <ac:cxnSpMkLst>
            <pc:docMk/>
            <pc:sldMk cId="3448555605" sldId="268"/>
            <ac:cxnSpMk id="58" creationId="{ED372E99-A0D2-4E45-B07A-FAF82879E9C7}"/>
          </ac:cxnSpMkLst>
        </pc:cxnChg>
        <pc:cxnChg chg="mod">
          <ac:chgData name="Mr Porter" userId="caeb4aa7-6afb-46a3-a995-19b0c182e2ba" providerId="ADAL" clId="{D0D4A52F-0E05-4946-B9EF-C850A873359D}" dt="2021-01-21T12:24:44.022" v="1246"/>
          <ac:cxnSpMkLst>
            <pc:docMk/>
            <pc:sldMk cId="3448555605" sldId="268"/>
            <ac:cxnSpMk id="59" creationId="{C0C412A8-725B-46FA-A1D0-2A07CC6C0BD9}"/>
          </ac:cxnSpMkLst>
        </pc:cxnChg>
        <pc:cxnChg chg="mod">
          <ac:chgData name="Mr Porter" userId="caeb4aa7-6afb-46a3-a995-19b0c182e2ba" providerId="ADAL" clId="{D0D4A52F-0E05-4946-B9EF-C850A873359D}" dt="2021-01-21T12:24:44.022" v="1246"/>
          <ac:cxnSpMkLst>
            <pc:docMk/>
            <pc:sldMk cId="3448555605" sldId="268"/>
            <ac:cxnSpMk id="60" creationId="{D816AC81-51DA-45B6-B06C-E924C5AE6F2F}"/>
          </ac:cxnSpMkLst>
        </pc:cxnChg>
        <pc:cxnChg chg="mod">
          <ac:chgData name="Mr Porter" userId="caeb4aa7-6afb-46a3-a995-19b0c182e2ba" providerId="ADAL" clId="{D0D4A52F-0E05-4946-B9EF-C850A873359D}" dt="2021-01-21T12:24:44.022" v="1246"/>
          <ac:cxnSpMkLst>
            <pc:docMk/>
            <pc:sldMk cId="3448555605" sldId="268"/>
            <ac:cxnSpMk id="61" creationId="{45681FE7-55A7-4CDB-8DB1-9ECD72558A71}"/>
          </ac:cxnSpMkLst>
        </pc:cxnChg>
        <pc:cxnChg chg="mod">
          <ac:chgData name="Mr Porter" userId="caeb4aa7-6afb-46a3-a995-19b0c182e2ba" providerId="ADAL" clId="{D0D4A52F-0E05-4946-B9EF-C850A873359D}" dt="2021-01-21T12:24:44.022" v="1246"/>
          <ac:cxnSpMkLst>
            <pc:docMk/>
            <pc:sldMk cId="3448555605" sldId="268"/>
            <ac:cxnSpMk id="62" creationId="{9BF0CBB6-45E6-4FB5-9739-96AFD8398B95}"/>
          </ac:cxnSpMkLst>
        </pc:cxnChg>
        <pc:cxnChg chg="mod">
          <ac:chgData name="Mr Porter" userId="caeb4aa7-6afb-46a3-a995-19b0c182e2ba" providerId="ADAL" clId="{D0D4A52F-0E05-4946-B9EF-C850A873359D}" dt="2021-01-21T12:24:44.022" v="1246"/>
          <ac:cxnSpMkLst>
            <pc:docMk/>
            <pc:sldMk cId="3448555605" sldId="268"/>
            <ac:cxnSpMk id="63" creationId="{B300FFBA-F8C3-47C4-B189-A5E78ED68A31}"/>
          </ac:cxnSpMkLst>
        </pc:cxnChg>
        <pc:cxnChg chg="mod">
          <ac:chgData name="Mr Porter" userId="caeb4aa7-6afb-46a3-a995-19b0c182e2ba" providerId="ADAL" clId="{D0D4A52F-0E05-4946-B9EF-C850A873359D}" dt="2021-01-21T12:24:44.022" v="1246"/>
          <ac:cxnSpMkLst>
            <pc:docMk/>
            <pc:sldMk cId="3448555605" sldId="268"/>
            <ac:cxnSpMk id="64" creationId="{A5FCD397-0714-4F01-826E-7ACB5D9211B4}"/>
          </ac:cxnSpMkLst>
        </pc:cxnChg>
        <pc:cxnChg chg="mod">
          <ac:chgData name="Mr Porter" userId="caeb4aa7-6afb-46a3-a995-19b0c182e2ba" providerId="ADAL" clId="{D0D4A52F-0E05-4946-B9EF-C850A873359D}" dt="2021-01-21T12:24:44.022" v="1246"/>
          <ac:cxnSpMkLst>
            <pc:docMk/>
            <pc:sldMk cId="3448555605" sldId="268"/>
            <ac:cxnSpMk id="65" creationId="{4860987D-4E1A-4D87-B579-44B60DF97AD9}"/>
          </ac:cxnSpMkLst>
        </pc:cxnChg>
        <pc:cxnChg chg="mod">
          <ac:chgData name="Mr Porter" userId="caeb4aa7-6afb-46a3-a995-19b0c182e2ba" providerId="ADAL" clId="{D0D4A52F-0E05-4946-B9EF-C850A873359D}" dt="2021-01-21T12:24:44.022" v="1246"/>
          <ac:cxnSpMkLst>
            <pc:docMk/>
            <pc:sldMk cId="3448555605" sldId="268"/>
            <ac:cxnSpMk id="66" creationId="{7BF7D699-7E2D-4521-9CE4-55DF8902D44C}"/>
          </ac:cxnSpMkLst>
        </pc:cxnChg>
        <pc:cxnChg chg="del">
          <ac:chgData name="Mr Porter" userId="caeb4aa7-6afb-46a3-a995-19b0c182e2ba" providerId="ADAL" clId="{D0D4A52F-0E05-4946-B9EF-C850A873359D}" dt="2021-01-21T12:24:42.143" v="1244" actId="700"/>
          <ac:cxnSpMkLst>
            <pc:docMk/>
            <pc:sldMk cId="3448555605" sldId="268"/>
            <ac:cxnSpMk id="73" creationId="{1AEA88FB-F5DD-45CE-AAE1-7B33D0ABDD25}"/>
          </ac:cxnSpMkLst>
        </pc:cxnChg>
        <pc:cxnChg chg="mod">
          <ac:chgData name="Mr Porter" userId="caeb4aa7-6afb-46a3-a995-19b0c182e2ba" providerId="ADAL" clId="{D0D4A52F-0E05-4946-B9EF-C850A873359D}" dt="2021-01-21T12:24:44.022" v="1246"/>
          <ac:cxnSpMkLst>
            <pc:docMk/>
            <pc:sldMk cId="3448555605" sldId="268"/>
            <ac:cxnSpMk id="80" creationId="{59F288DE-E5B9-42AC-8FE3-7D41FD9BCB7E}"/>
          </ac:cxnSpMkLst>
        </pc:cxnChg>
        <pc:cxnChg chg="mod">
          <ac:chgData name="Mr Porter" userId="caeb4aa7-6afb-46a3-a995-19b0c182e2ba" providerId="ADAL" clId="{D0D4A52F-0E05-4946-B9EF-C850A873359D}" dt="2021-01-21T12:24:44.022" v="1246"/>
          <ac:cxnSpMkLst>
            <pc:docMk/>
            <pc:sldMk cId="3448555605" sldId="268"/>
            <ac:cxnSpMk id="111" creationId="{50B9B997-4C31-45A6-A8B0-40D423831C85}"/>
          </ac:cxnSpMkLst>
        </pc:cxnChg>
      </pc:sldChg>
      <pc:sldChg chg="addSp modSp add mod replId">
        <pc:chgData name="Mr Porter" userId="caeb4aa7-6afb-46a3-a995-19b0c182e2ba" providerId="ADAL" clId="{D0D4A52F-0E05-4946-B9EF-C850A873359D}" dt="2021-01-21T12:27:45.224" v="1858" actId="1076"/>
        <pc:sldMkLst>
          <pc:docMk/>
          <pc:sldMk cId="1432373746" sldId="269"/>
        </pc:sldMkLst>
        <pc:spChg chg="mod">
          <ac:chgData name="Mr Porter" userId="caeb4aa7-6afb-46a3-a995-19b0c182e2ba" providerId="ADAL" clId="{D0D4A52F-0E05-4946-B9EF-C850A873359D}" dt="2021-01-21T12:27:36.103" v="1854" actId="20577"/>
          <ac:spMkLst>
            <pc:docMk/>
            <pc:sldMk cId="1432373746" sldId="269"/>
            <ac:spMk id="2" creationId="{00000000-0000-0000-0000-000000000000}"/>
          </ac:spMkLst>
        </pc:spChg>
        <pc:spChg chg="mod">
          <ac:chgData name="Mr Porter" userId="caeb4aa7-6afb-46a3-a995-19b0c182e2ba" providerId="ADAL" clId="{D0D4A52F-0E05-4946-B9EF-C850A873359D}" dt="2021-01-21T12:24:56.973" v="1262" actId="27636"/>
          <ac:spMkLst>
            <pc:docMk/>
            <pc:sldMk cId="1432373746" sldId="269"/>
            <ac:spMk id="4" creationId="{00000000-0000-0000-0000-000000000000}"/>
          </ac:spMkLst>
        </pc:spChg>
        <pc:picChg chg="add mod">
          <ac:chgData name="Mr Porter" userId="caeb4aa7-6afb-46a3-a995-19b0c182e2ba" providerId="ADAL" clId="{D0D4A52F-0E05-4946-B9EF-C850A873359D}" dt="2021-01-21T12:27:45.224" v="1858" actId="1076"/>
          <ac:picMkLst>
            <pc:docMk/>
            <pc:sldMk cId="1432373746" sldId="269"/>
            <ac:picMk id="6" creationId="{DE580BC5-31DC-4049-8FA8-56ED338C2B35}"/>
          </ac:picMkLst>
        </pc:picChg>
      </pc:sldChg>
      <pc:sldChg chg="addSp modSp add mod">
        <pc:chgData name="Mr Porter" userId="caeb4aa7-6afb-46a3-a995-19b0c182e2ba" providerId="ADAL" clId="{D0D4A52F-0E05-4946-B9EF-C850A873359D}" dt="2021-01-21T12:31:18.154" v="2416" actId="18131"/>
        <pc:sldMkLst>
          <pc:docMk/>
          <pc:sldMk cId="1411109019" sldId="270"/>
        </pc:sldMkLst>
        <pc:spChg chg="mod">
          <ac:chgData name="Mr Porter" userId="caeb4aa7-6afb-46a3-a995-19b0c182e2ba" providerId="ADAL" clId="{D0D4A52F-0E05-4946-B9EF-C850A873359D}" dt="2021-01-21T12:29:34.155" v="2368" actId="20577"/>
          <ac:spMkLst>
            <pc:docMk/>
            <pc:sldMk cId="1411109019" sldId="270"/>
            <ac:spMk id="2" creationId="{00000000-0000-0000-0000-000000000000}"/>
          </ac:spMkLst>
        </pc:spChg>
        <pc:spChg chg="mod">
          <ac:chgData name="Mr Porter" userId="caeb4aa7-6afb-46a3-a995-19b0c182e2ba" providerId="ADAL" clId="{D0D4A52F-0E05-4946-B9EF-C850A873359D}" dt="2021-01-21T12:27:55.903" v="1881" actId="20577"/>
          <ac:spMkLst>
            <pc:docMk/>
            <pc:sldMk cId="1411109019" sldId="270"/>
            <ac:spMk id="4" creationId="{00000000-0000-0000-0000-000000000000}"/>
          </ac:spMkLst>
        </pc:spChg>
        <pc:picChg chg="add mod modCrop">
          <ac:chgData name="Mr Porter" userId="caeb4aa7-6afb-46a3-a995-19b0c182e2ba" providerId="ADAL" clId="{D0D4A52F-0E05-4946-B9EF-C850A873359D}" dt="2021-01-21T12:31:18.154" v="2416" actId="18131"/>
          <ac:picMkLst>
            <pc:docMk/>
            <pc:sldMk cId="1411109019" sldId="270"/>
            <ac:picMk id="6" creationId="{2B37A4E2-EE2F-431B-BF87-815A379A2A11}"/>
          </ac:picMkLst>
        </pc:picChg>
      </pc:sldChg>
      <pc:sldChg chg="addSp delSp modSp add mod replId">
        <pc:chgData name="Mr Porter" userId="caeb4aa7-6afb-46a3-a995-19b0c182e2ba" providerId="ADAL" clId="{D0D4A52F-0E05-4946-B9EF-C850A873359D}" dt="2021-01-21T12:31:01.826" v="2412" actId="18131"/>
        <pc:sldMkLst>
          <pc:docMk/>
          <pc:sldMk cId="3918200595" sldId="271"/>
        </pc:sldMkLst>
        <pc:spChg chg="mod ord">
          <ac:chgData name="Mr Porter" userId="caeb4aa7-6afb-46a3-a995-19b0c182e2ba" providerId="ADAL" clId="{D0D4A52F-0E05-4946-B9EF-C850A873359D}" dt="2021-01-21T12:30:39.748" v="2405" actId="26606"/>
          <ac:spMkLst>
            <pc:docMk/>
            <pc:sldMk cId="3918200595" sldId="271"/>
            <ac:spMk id="2" creationId="{00000000-0000-0000-0000-000000000000}"/>
          </ac:spMkLst>
        </pc:spChg>
        <pc:spChg chg="mod">
          <ac:chgData name="Mr Porter" userId="caeb4aa7-6afb-46a3-a995-19b0c182e2ba" providerId="ADAL" clId="{D0D4A52F-0E05-4946-B9EF-C850A873359D}" dt="2021-01-21T12:30:39.748" v="2405" actId="26606"/>
          <ac:spMkLst>
            <pc:docMk/>
            <pc:sldMk cId="3918200595" sldId="271"/>
            <ac:spMk id="4" creationId="{00000000-0000-0000-0000-000000000000}"/>
          </ac:spMkLst>
        </pc:spChg>
        <pc:spChg chg="add del">
          <ac:chgData name="Mr Porter" userId="caeb4aa7-6afb-46a3-a995-19b0c182e2ba" providerId="ADAL" clId="{D0D4A52F-0E05-4946-B9EF-C850A873359D}" dt="2021-01-21T12:30:39.748" v="2405" actId="26606"/>
          <ac:spMkLst>
            <pc:docMk/>
            <pc:sldMk cId="3918200595" sldId="271"/>
            <ac:spMk id="71" creationId="{4FAE1107-CEC3-4041-8BAA-CDB6F6759B35}"/>
          </ac:spMkLst>
        </pc:spChg>
        <pc:spChg chg="add del">
          <ac:chgData name="Mr Porter" userId="caeb4aa7-6afb-46a3-a995-19b0c182e2ba" providerId="ADAL" clId="{D0D4A52F-0E05-4946-B9EF-C850A873359D}" dt="2021-01-21T12:30:39.748" v="2405" actId="26606"/>
          <ac:spMkLst>
            <pc:docMk/>
            <pc:sldMk cId="3918200595" sldId="271"/>
            <ac:spMk id="78" creationId="{4038CB10-1F5C-4D54-9DF7-12586DE5B007}"/>
          </ac:spMkLst>
        </pc:spChg>
        <pc:spChg chg="add del">
          <ac:chgData name="Mr Porter" userId="caeb4aa7-6afb-46a3-a995-19b0c182e2ba" providerId="ADAL" clId="{D0D4A52F-0E05-4946-B9EF-C850A873359D}" dt="2021-01-21T12:30:39.748" v="2405" actId="26606"/>
          <ac:spMkLst>
            <pc:docMk/>
            <pc:sldMk cId="3918200595" sldId="271"/>
            <ac:spMk id="80" creationId="{73ED6512-6858-4552-B699-9A97FE9A4EA2}"/>
          </ac:spMkLst>
        </pc:spChg>
        <pc:picChg chg="add mod modCrop">
          <ac:chgData name="Mr Porter" userId="caeb4aa7-6afb-46a3-a995-19b0c182e2ba" providerId="ADAL" clId="{D0D4A52F-0E05-4946-B9EF-C850A873359D}" dt="2021-01-21T12:31:01.826" v="2412" actId="18131"/>
          <ac:picMkLst>
            <pc:docMk/>
            <pc:sldMk cId="3918200595" sldId="271"/>
            <ac:picMk id="6" creationId="{8168DE32-EE84-4323-8FD0-F986E5B454F5}"/>
          </ac:picMkLst>
        </pc:picChg>
        <pc:cxnChg chg="add del">
          <ac:chgData name="Mr Porter" userId="caeb4aa7-6afb-46a3-a995-19b0c182e2ba" providerId="ADAL" clId="{D0D4A52F-0E05-4946-B9EF-C850A873359D}" dt="2021-01-21T12:30:39.748" v="2405" actId="26606"/>
          <ac:cxnSpMkLst>
            <pc:docMk/>
            <pc:sldMk cId="3918200595" sldId="271"/>
            <ac:cxnSpMk id="73" creationId="{1AEA88FB-F5DD-45CE-AAE1-7B33D0ABDD25}"/>
          </ac:cxnSpMkLst>
        </pc:cxnChg>
      </pc:sldChg>
      <pc:sldChg chg="addSp delSp modSp add mod replId">
        <pc:chgData name="Mr Porter" userId="caeb4aa7-6afb-46a3-a995-19b0c182e2ba" providerId="ADAL" clId="{D0D4A52F-0E05-4946-B9EF-C850A873359D}" dt="2021-01-21T12:32:25.397" v="2443" actId="18131"/>
        <pc:sldMkLst>
          <pc:docMk/>
          <pc:sldMk cId="458129056" sldId="272"/>
        </pc:sldMkLst>
        <pc:spChg chg="mod ord">
          <ac:chgData name="Mr Porter" userId="caeb4aa7-6afb-46a3-a995-19b0c182e2ba" providerId="ADAL" clId="{D0D4A52F-0E05-4946-B9EF-C850A873359D}" dt="2021-01-21T12:32:12.125" v="2439" actId="26606"/>
          <ac:spMkLst>
            <pc:docMk/>
            <pc:sldMk cId="458129056" sldId="272"/>
            <ac:spMk id="2" creationId="{00000000-0000-0000-0000-000000000000}"/>
          </ac:spMkLst>
        </pc:spChg>
        <pc:spChg chg="mod">
          <ac:chgData name="Mr Porter" userId="caeb4aa7-6afb-46a3-a995-19b0c182e2ba" providerId="ADAL" clId="{D0D4A52F-0E05-4946-B9EF-C850A873359D}" dt="2021-01-21T12:32:12.125" v="2439" actId="26606"/>
          <ac:spMkLst>
            <pc:docMk/>
            <pc:sldMk cId="458129056" sldId="272"/>
            <ac:spMk id="4" creationId="{00000000-0000-0000-0000-000000000000}"/>
          </ac:spMkLst>
        </pc:spChg>
        <pc:spChg chg="add del">
          <ac:chgData name="Mr Porter" userId="caeb4aa7-6afb-46a3-a995-19b0c182e2ba" providerId="ADAL" clId="{D0D4A52F-0E05-4946-B9EF-C850A873359D}" dt="2021-01-21T12:32:12.125" v="2439" actId="26606"/>
          <ac:spMkLst>
            <pc:docMk/>
            <pc:sldMk cId="458129056" sldId="272"/>
            <ac:spMk id="71" creationId="{4FAE1107-CEC3-4041-8BAA-CDB6F6759B35}"/>
          </ac:spMkLst>
        </pc:spChg>
        <pc:spChg chg="add del">
          <ac:chgData name="Mr Porter" userId="caeb4aa7-6afb-46a3-a995-19b0c182e2ba" providerId="ADAL" clId="{D0D4A52F-0E05-4946-B9EF-C850A873359D}" dt="2021-01-21T12:32:12.125" v="2439" actId="26606"/>
          <ac:spMkLst>
            <pc:docMk/>
            <pc:sldMk cId="458129056" sldId="272"/>
            <ac:spMk id="135" creationId="{4038CB10-1F5C-4D54-9DF7-12586DE5B007}"/>
          </ac:spMkLst>
        </pc:spChg>
        <pc:spChg chg="add del">
          <ac:chgData name="Mr Porter" userId="caeb4aa7-6afb-46a3-a995-19b0c182e2ba" providerId="ADAL" clId="{D0D4A52F-0E05-4946-B9EF-C850A873359D}" dt="2021-01-21T12:32:12.125" v="2439" actId="26606"/>
          <ac:spMkLst>
            <pc:docMk/>
            <pc:sldMk cId="458129056" sldId="272"/>
            <ac:spMk id="137" creationId="{73ED6512-6858-4552-B699-9A97FE9A4EA2}"/>
          </ac:spMkLst>
        </pc:spChg>
        <pc:picChg chg="add mod">
          <ac:chgData name="Mr Porter" userId="caeb4aa7-6afb-46a3-a995-19b0c182e2ba" providerId="ADAL" clId="{D0D4A52F-0E05-4946-B9EF-C850A873359D}" dt="2021-01-21T12:32:25.397" v="2443" actId="18131"/>
          <ac:picMkLst>
            <pc:docMk/>
            <pc:sldMk cId="458129056" sldId="272"/>
            <ac:picMk id="1026" creationId="{16F43BDB-4A20-48A7-BE51-CBCC18BABB72}"/>
          </ac:picMkLst>
        </pc:picChg>
        <pc:cxnChg chg="add del">
          <ac:chgData name="Mr Porter" userId="caeb4aa7-6afb-46a3-a995-19b0c182e2ba" providerId="ADAL" clId="{D0D4A52F-0E05-4946-B9EF-C850A873359D}" dt="2021-01-21T12:32:12.125" v="2439" actId="26606"/>
          <ac:cxnSpMkLst>
            <pc:docMk/>
            <pc:sldMk cId="458129056" sldId="272"/>
            <ac:cxnSpMk id="73" creationId="{1AEA88FB-F5DD-45CE-AAE1-7B33D0ABDD25}"/>
          </ac:cxnSpMkLst>
        </pc:cxnChg>
      </pc:sldChg>
      <pc:sldChg chg="addSp delSp modSp add mod replId">
        <pc:chgData name="Mr Porter" userId="caeb4aa7-6afb-46a3-a995-19b0c182e2ba" providerId="ADAL" clId="{D0D4A52F-0E05-4946-B9EF-C850A873359D}" dt="2021-01-21T12:33:00.512" v="2486" actId="18131"/>
        <pc:sldMkLst>
          <pc:docMk/>
          <pc:sldMk cId="3231120943" sldId="273"/>
        </pc:sldMkLst>
        <pc:spChg chg="mod ord">
          <ac:chgData name="Mr Porter" userId="caeb4aa7-6afb-46a3-a995-19b0c182e2ba" providerId="ADAL" clId="{D0D4A52F-0E05-4946-B9EF-C850A873359D}" dt="2021-01-21T12:32:49.280" v="2482" actId="26606"/>
          <ac:spMkLst>
            <pc:docMk/>
            <pc:sldMk cId="3231120943" sldId="273"/>
            <ac:spMk id="2" creationId="{00000000-0000-0000-0000-000000000000}"/>
          </ac:spMkLst>
        </pc:spChg>
        <pc:spChg chg="mod">
          <ac:chgData name="Mr Porter" userId="caeb4aa7-6afb-46a3-a995-19b0c182e2ba" providerId="ADAL" clId="{D0D4A52F-0E05-4946-B9EF-C850A873359D}" dt="2021-01-21T12:32:49.280" v="2482" actId="26606"/>
          <ac:spMkLst>
            <pc:docMk/>
            <pc:sldMk cId="3231120943" sldId="273"/>
            <ac:spMk id="4" creationId="{00000000-0000-0000-0000-000000000000}"/>
          </ac:spMkLst>
        </pc:spChg>
        <pc:spChg chg="add del">
          <ac:chgData name="Mr Porter" userId="caeb4aa7-6afb-46a3-a995-19b0c182e2ba" providerId="ADAL" clId="{D0D4A52F-0E05-4946-B9EF-C850A873359D}" dt="2021-01-21T12:32:49.280" v="2482" actId="26606"/>
          <ac:spMkLst>
            <pc:docMk/>
            <pc:sldMk cId="3231120943" sldId="273"/>
            <ac:spMk id="71" creationId="{4FAE1107-CEC3-4041-8BAA-CDB6F6759B35}"/>
          </ac:spMkLst>
        </pc:spChg>
        <pc:spChg chg="add del">
          <ac:chgData name="Mr Porter" userId="caeb4aa7-6afb-46a3-a995-19b0c182e2ba" providerId="ADAL" clId="{D0D4A52F-0E05-4946-B9EF-C850A873359D}" dt="2021-01-21T12:32:49.280" v="2482" actId="26606"/>
          <ac:spMkLst>
            <pc:docMk/>
            <pc:sldMk cId="3231120943" sldId="273"/>
            <ac:spMk id="78" creationId="{4038CB10-1F5C-4D54-9DF7-12586DE5B007}"/>
          </ac:spMkLst>
        </pc:spChg>
        <pc:spChg chg="add del">
          <ac:chgData name="Mr Porter" userId="caeb4aa7-6afb-46a3-a995-19b0c182e2ba" providerId="ADAL" clId="{D0D4A52F-0E05-4946-B9EF-C850A873359D}" dt="2021-01-21T12:32:49.280" v="2482" actId="26606"/>
          <ac:spMkLst>
            <pc:docMk/>
            <pc:sldMk cId="3231120943" sldId="273"/>
            <ac:spMk id="80" creationId="{73ED6512-6858-4552-B699-9A97FE9A4EA2}"/>
          </ac:spMkLst>
        </pc:spChg>
        <pc:picChg chg="add mod modCrop">
          <ac:chgData name="Mr Porter" userId="caeb4aa7-6afb-46a3-a995-19b0c182e2ba" providerId="ADAL" clId="{D0D4A52F-0E05-4946-B9EF-C850A873359D}" dt="2021-01-21T12:33:00.512" v="2486" actId="18131"/>
          <ac:picMkLst>
            <pc:docMk/>
            <pc:sldMk cId="3231120943" sldId="273"/>
            <ac:picMk id="6" creationId="{3C17A51B-885E-42C2-8301-604FCCD6F7B8}"/>
          </ac:picMkLst>
        </pc:picChg>
        <pc:cxnChg chg="add del">
          <ac:chgData name="Mr Porter" userId="caeb4aa7-6afb-46a3-a995-19b0c182e2ba" providerId="ADAL" clId="{D0D4A52F-0E05-4946-B9EF-C850A873359D}" dt="2021-01-21T12:32:49.280" v="2482" actId="26606"/>
          <ac:cxnSpMkLst>
            <pc:docMk/>
            <pc:sldMk cId="3231120943" sldId="273"/>
            <ac:cxnSpMk id="73" creationId="{1AEA88FB-F5DD-45CE-AAE1-7B33D0ABDD25}"/>
          </ac:cxnSpMkLst>
        </pc:cxnChg>
      </pc:sldChg>
      <pc:sldChg chg="addSp delSp modSp add mod">
        <pc:chgData name="Mr Porter" userId="caeb4aa7-6afb-46a3-a995-19b0c182e2ba" providerId="ADAL" clId="{D0D4A52F-0E05-4946-B9EF-C850A873359D}" dt="2021-01-21T12:35:32.474" v="2544" actId="18131"/>
        <pc:sldMkLst>
          <pc:docMk/>
          <pc:sldMk cId="1972115504" sldId="274"/>
        </pc:sldMkLst>
        <pc:spChg chg="mod">
          <ac:chgData name="Mr Porter" userId="caeb4aa7-6afb-46a3-a995-19b0c182e2ba" providerId="ADAL" clId="{D0D4A52F-0E05-4946-B9EF-C850A873359D}" dt="2021-01-21T12:33:17.262" v="2508"/>
          <ac:spMkLst>
            <pc:docMk/>
            <pc:sldMk cId="1972115504" sldId="274"/>
            <ac:spMk id="2" creationId="{00000000-0000-0000-0000-000000000000}"/>
          </ac:spMkLst>
        </pc:spChg>
        <pc:spChg chg="mod">
          <ac:chgData name="Mr Porter" userId="caeb4aa7-6afb-46a3-a995-19b0c182e2ba" providerId="ADAL" clId="{D0D4A52F-0E05-4946-B9EF-C850A873359D}" dt="2021-01-21T12:33:09.479" v="2507" actId="20577"/>
          <ac:spMkLst>
            <pc:docMk/>
            <pc:sldMk cId="1972115504" sldId="274"/>
            <ac:spMk id="4" creationId="{00000000-0000-0000-0000-000000000000}"/>
          </ac:spMkLst>
        </pc:spChg>
        <pc:spChg chg="mod">
          <ac:chgData name="Mr Porter" userId="caeb4aa7-6afb-46a3-a995-19b0c182e2ba" providerId="ADAL" clId="{D0D4A52F-0E05-4946-B9EF-C850A873359D}" dt="2021-01-21T12:33:20.171" v="2509"/>
          <ac:spMkLst>
            <pc:docMk/>
            <pc:sldMk cId="1972115504" sldId="274"/>
            <ac:spMk id="8" creationId="{C22759AF-041D-400C-A999-7F9E6C934DA6}"/>
          </ac:spMkLst>
        </pc:spChg>
        <pc:spChg chg="add del mod">
          <ac:chgData name="Mr Porter" userId="caeb4aa7-6afb-46a3-a995-19b0c182e2ba" providerId="ADAL" clId="{D0D4A52F-0E05-4946-B9EF-C850A873359D}" dt="2021-01-21T12:34:37.954" v="2512" actId="478"/>
          <ac:spMkLst>
            <pc:docMk/>
            <pc:sldMk cId="1972115504" sldId="274"/>
            <ac:spMk id="9" creationId="{9F5475C0-C39D-43E0-B51C-7EA7E31F3BE6}"/>
          </ac:spMkLst>
        </pc:spChg>
        <pc:grpChg chg="add del mod">
          <ac:chgData name="Mr Porter" userId="caeb4aa7-6afb-46a3-a995-19b0c182e2ba" providerId="ADAL" clId="{D0D4A52F-0E05-4946-B9EF-C850A873359D}" dt="2021-01-21T12:34:35.442" v="2511" actId="478"/>
          <ac:grpSpMkLst>
            <pc:docMk/>
            <pc:sldMk cId="1972115504" sldId="274"/>
            <ac:grpSpMk id="6" creationId="{B8F0026E-DF43-4849-B476-D5D38B0CA49B}"/>
          </ac:grpSpMkLst>
        </pc:grpChg>
        <pc:picChg chg="mod">
          <ac:chgData name="Mr Porter" userId="caeb4aa7-6afb-46a3-a995-19b0c182e2ba" providerId="ADAL" clId="{D0D4A52F-0E05-4946-B9EF-C850A873359D}" dt="2021-01-21T12:33:20.171" v="2509"/>
          <ac:picMkLst>
            <pc:docMk/>
            <pc:sldMk cId="1972115504" sldId="274"/>
            <ac:picMk id="7" creationId="{DD123A8F-6BC9-4A37-A2FB-1D47EE02CC80}"/>
          </ac:picMkLst>
        </pc:picChg>
        <pc:picChg chg="add mod">
          <ac:chgData name="Mr Porter" userId="caeb4aa7-6afb-46a3-a995-19b0c182e2ba" providerId="ADAL" clId="{D0D4A52F-0E05-4946-B9EF-C850A873359D}" dt="2021-01-21T12:35:32.474" v="2544" actId="18131"/>
          <ac:picMkLst>
            <pc:docMk/>
            <pc:sldMk cId="1972115504" sldId="274"/>
            <ac:picMk id="2050" creationId="{147FE95F-D1DD-499D-87C5-C5EE8273B3BF}"/>
          </ac:picMkLst>
        </pc:picChg>
      </pc:sldChg>
      <pc:sldChg chg="addSp modSp add mod replId">
        <pc:chgData name="Mr Porter" userId="caeb4aa7-6afb-46a3-a995-19b0c182e2ba" providerId="ADAL" clId="{D0D4A52F-0E05-4946-B9EF-C850A873359D}" dt="2021-01-21T12:34:59.530" v="2539"/>
        <pc:sldMkLst>
          <pc:docMk/>
          <pc:sldMk cId="3150071698" sldId="275"/>
        </pc:sldMkLst>
        <pc:spChg chg="mod">
          <ac:chgData name="Mr Porter" userId="caeb4aa7-6afb-46a3-a995-19b0c182e2ba" providerId="ADAL" clId="{D0D4A52F-0E05-4946-B9EF-C850A873359D}" dt="2021-01-21T12:34:55.964" v="2538"/>
          <ac:spMkLst>
            <pc:docMk/>
            <pc:sldMk cId="3150071698" sldId="275"/>
            <ac:spMk id="2" creationId="{00000000-0000-0000-0000-000000000000}"/>
          </ac:spMkLst>
        </pc:spChg>
        <pc:spChg chg="mod">
          <ac:chgData name="Mr Porter" userId="caeb4aa7-6afb-46a3-a995-19b0c182e2ba" providerId="ADAL" clId="{D0D4A52F-0E05-4946-B9EF-C850A873359D}" dt="2021-01-21T12:34:49.411" v="2537" actId="20577"/>
          <ac:spMkLst>
            <pc:docMk/>
            <pc:sldMk cId="3150071698" sldId="275"/>
            <ac:spMk id="4" creationId="{00000000-0000-0000-0000-000000000000}"/>
          </ac:spMkLst>
        </pc:spChg>
        <pc:spChg chg="mod">
          <ac:chgData name="Mr Porter" userId="caeb4aa7-6afb-46a3-a995-19b0c182e2ba" providerId="ADAL" clId="{D0D4A52F-0E05-4946-B9EF-C850A873359D}" dt="2021-01-21T12:34:59.530" v="2539"/>
          <ac:spMkLst>
            <pc:docMk/>
            <pc:sldMk cId="3150071698" sldId="275"/>
            <ac:spMk id="8" creationId="{151E1B20-1DEE-43F6-AC62-A95218687F3B}"/>
          </ac:spMkLst>
        </pc:spChg>
        <pc:spChg chg="add mod">
          <ac:chgData name="Mr Porter" userId="caeb4aa7-6afb-46a3-a995-19b0c182e2ba" providerId="ADAL" clId="{D0D4A52F-0E05-4946-B9EF-C850A873359D}" dt="2021-01-21T12:34:59.530" v="2539"/>
          <ac:spMkLst>
            <pc:docMk/>
            <pc:sldMk cId="3150071698" sldId="275"/>
            <ac:spMk id="9" creationId="{DD8946D9-9F80-4957-BA46-ED8EA3C94D0F}"/>
          </ac:spMkLst>
        </pc:spChg>
        <pc:grpChg chg="add mod">
          <ac:chgData name="Mr Porter" userId="caeb4aa7-6afb-46a3-a995-19b0c182e2ba" providerId="ADAL" clId="{D0D4A52F-0E05-4946-B9EF-C850A873359D}" dt="2021-01-21T12:34:59.530" v="2539"/>
          <ac:grpSpMkLst>
            <pc:docMk/>
            <pc:sldMk cId="3150071698" sldId="275"/>
            <ac:grpSpMk id="6" creationId="{E441B68B-9993-4752-AD91-4C6DA9DA9F79}"/>
          </ac:grpSpMkLst>
        </pc:grpChg>
        <pc:picChg chg="mod">
          <ac:chgData name="Mr Porter" userId="caeb4aa7-6afb-46a3-a995-19b0c182e2ba" providerId="ADAL" clId="{D0D4A52F-0E05-4946-B9EF-C850A873359D}" dt="2021-01-21T12:34:59.530" v="2539"/>
          <ac:picMkLst>
            <pc:docMk/>
            <pc:sldMk cId="3150071698" sldId="275"/>
            <ac:picMk id="7" creationId="{9CCC1051-BBE0-4057-AD61-C59B9934DBE1}"/>
          </ac:picMkLst>
        </pc:picChg>
      </pc:sldChg>
      <pc:sldChg chg="addSp delSp modSp add mod replId">
        <pc:chgData name="Mr Porter" userId="caeb4aa7-6afb-46a3-a995-19b0c182e2ba" providerId="ADAL" clId="{D0D4A52F-0E05-4946-B9EF-C850A873359D}" dt="2021-01-21T12:36:18.465" v="2559" actId="1076"/>
        <pc:sldMkLst>
          <pc:docMk/>
          <pc:sldMk cId="363095863" sldId="276"/>
        </pc:sldMkLst>
        <pc:spChg chg="mod">
          <ac:chgData name="Mr Porter" userId="caeb4aa7-6afb-46a3-a995-19b0c182e2ba" providerId="ADAL" clId="{D0D4A52F-0E05-4946-B9EF-C850A873359D}" dt="2021-01-21T12:36:10.355" v="2557" actId="1076"/>
          <ac:spMkLst>
            <pc:docMk/>
            <pc:sldMk cId="363095863" sldId="276"/>
            <ac:spMk id="2" creationId="{00000000-0000-0000-0000-000000000000}"/>
          </ac:spMkLst>
        </pc:spChg>
        <pc:spChg chg="del">
          <ac:chgData name="Mr Porter" userId="caeb4aa7-6afb-46a3-a995-19b0c182e2ba" providerId="ADAL" clId="{D0D4A52F-0E05-4946-B9EF-C850A873359D}" dt="2021-01-21T12:35:46.627" v="2545" actId="478"/>
          <ac:spMkLst>
            <pc:docMk/>
            <pc:sldMk cId="363095863" sldId="276"/>
            <ac:spMk id="4" creationId="{00000000-0000-0000-0000-000000000000}"/>
          </ac:spMkLst>
        </pc:spChg>
        <pc:spChg chg="add del mod">
          <ac:chgData name="Mr Porter" userId="caeb4aa7-6afb-46a3-a995-19b0c182e2ba" providerId="ADAL" clId="{D0D4A52F-0E05-4946-B9EF-C850A873359D}" dt="2021-01-21T12:35:49.999" v="2546" actId="478"/>
          <ac:spMkLst>
            <pc:docMk/>
            <pc:sldMk cId="363095863" sldId="276"/>
            <ac:spMk id="5" creationId="{047E1BA3-BB68-4C92-B2EF-60EA9F6C2526}"/>
          </ac:spMkLst>
        </pc:spChg>
        <pc:spChg chg="mod">
          <ac:chgData name="Mr Porter" userId="caeb4aa7-6afb-46a3-a995-19b0c182e2ba" providerId="ADAL" clId="{D0D4A52F-0E05-4946-B9EF-C850A873359D}" dt="2021-01-21T12:36:14.220" v="2558"/>
          <ac:spMkLst>
            <pc:docMk/>
            <pc:sldMk cId="363095863" sldId="276"/>
            <ac:spMk id="9" creationId="{6C354DF0-EACF-4E8C-BD54-4547E751BDA3}"/>
          </ac:spMkLst>
        </pc:spChg>
        <pc:spChg chg="mod">
          <ac:chgData name="Mr Porter" userId="caeb4aa7-6afb-46a3-a995-19b0c182e2ba" providerId="ADAL" clId="{D0D4A52F-0E05-4946-B9EF-C850A873359D}" dt="2021-01-21T12:36:14.220" v="2558"/>
          <ac:spMkLst>
            <pc:docMk/>
            <pc:sldMk cId="363095863" sldId="276"/>
            <ac:spMk id="10" creationId="{054231A7-F263-49B9-A61D-B216A45B2BF7}"/>
          </ac:spMkLst>
        </pc:spChg>
        <pc:spChg chg="mod">
          <ac:chgData name="Mr Porter" userId="caeb4aa7-6afb-46a3-a995-19b0c182e2ba" providerId="ADAL" clId="{D0D4A52F-0E05-4946-B9EF-C850A873359D}" dt="2021-01-21T12:36:14.220" v="2558"/>
          <ac:spMkLst>
            <pc:docMk/>
            <pc:sldMk cId="363095863" sldId="276"/>
            <ac:spMk id="11" creationId="{1305B30D-9248-444C-8B30-DCEC6ED4C86E}"/>
          </ac:spMkLst>
        </pc:spChg>
        <pc:spChg chg="mod">
          <ac:chgData name="Mr Porter" userId="caeb4aa7-6afb-46a3-a995-19b0c182e2ba" providerId="ADAL" clId="{D0D4A52F-0E05-4946-B9EF-C850A873359D}" dt="2021-01-21T12:36:14.220" v="2558"/>
          <ac:spMkLst>
            <pc:docMk/>
            <pc:sldMk cId="363095863" sldId="276"/>
            <ac:spMk id="12" creationId="{05EF4113-7328-426B-A407-3C8944999C91}"/>
          </ac:spMkLst>
        </pc:spChg>
        <pc:spChg chg="mod">
          <ac:chgData name="Mr Porter" userId="caeb4aa7-6afb-46a3-a995-19b0c182e2ba" providerId="ADAL" clId="{D0D4A52F-0E05-4946-B9EF-C850A873359D}" dt="2021-01-21T12:36:14.220" v="2558"/>
          <ac:spMkLst>
            <pc:docMk/>
            <pc:sldMk cId="363095863" sldId="276"/>
            <ac:spMk id="13" creationId="{15612280-808B-4886-B778-3E68439F5045}"/>
          </ac:spMkLst>
        </pc:spChg>
        <pc:spChg chg="mod">
          <ac:chgData name="Mr Porter" userId="caeb4aa7-6afb-46a3-a995-19b0c182e2ba" providerId="ADAL" clId="{D0D4A52F-0E05-4946-B9EF-C850A873359D}" dt="2021-01-21T12:36:14.220" v="2558"/>
          <ac:spMkLst>
            <pc:docMk/>
            <pc:sldMk cId="363095863" sldId="276"/>
            <ac:spMk id="14" creationId="{E029DEF1-5800-4A5E-B451-5FB74AF18800}"/>
          </ac:spMkLst>
        </pc:spChg>
        <pc:spChg chg="mod">
          <ac:chgData name="Mr Porter" userId="caeb4aa7-6afb-46a3-a995-19b0c182e2ba" providerId="ADAL" clId="{D0D4A52F-0E05-4946-B9EF-C850A873359D}" dt="2021-01-21T12:36:14.220" v="2558"/>
          <ac:spMkLst>
            <pc:docMk/>
            <pc:sldMk cId="363095863" sldId="276"/>
            <ac:spMk id="21" creationId="{459F4F8D-C8B6-4D0E-A515-F84854668E5F}"/>
          </ac:spMkLst>
        </pc:spChg>
        <pc:spChg chg="mod">
          <ac:chgData name="Mr Porter" userId="caeb4aa7-6afb-46a3-a995-19b0c182e2ba" providerId="ADAL" clId="{D0D4A52F-0E05-4946-B9EF-C850A873359D}" dt="2021-01-21T12:36:14.220" v="2558"/>
          <ac:spMkLst>
            <pc:docMk/>
            <pc:sldMk cId="363095863" sldId="276"/>
            <ac:spMk id="22" creationId="{E3E030C2-6EFA-469F-A471-95A5582577B0}"/>
          </ac:spMkLst>
        </pc:spChg>
        <pc:spChg chg="mod">
          <ac:chgData name="Mr Porter" userId="caeb4aa7-6afb-46a3-a995-19b0c182e2ba" providerId="ADAL" clId="{D0D4A52F-0E05-4946-B9EF-C850A873359D}" dt="2021-01-21T12:36:14.220" v="2558"/>
          <ac:spMkLst>
            <pc:docMk/>
            <pc:sldMk cId="363095863" sldId="276"/>
            <ac:spMk id="23" creationId="{D168A258-0A0D-49E1-8C8D-321835679F22}"/>
          </ac:spMkLst>
        </pc:spChg>
        <pc:spChg chg="mod">
          <ac:chgData name="Mr Porter" userId="caeb4aa7-6afb-46a3-a995-19b0c182e2ba" providerId="ADAL" clId="{D0D4A52F-0E05-4946-B9EF-C850A873359D}" dt="2021-01-21T12:36:14.220" v="2558"/>
          <ac:spMkLst>
            <pc:docMk/>
            <pc:sldMk cId="363095863" sldId="276"/>
            <ac:spMk id="24" creationId="{9CC2D37D-3153-4989-B24F-9055B507FC53}"/>
          </ac:spMkLst>
        </pc:spChg>
        <pc:spChg chg="mod">
          <ac:chgData name="Mr Porter" userId="caeb4aa7-6afb-46a3-a995-19b0c182e2ba" providerId="ADAL" clId="{D0D4A52F-0E05-4946-B9EF-C850A873359D}" dt="2021-01-21T12:36:14.220" v="2558"/>
          <ac:spMkLst>
            <pc:docMk/>
            <pc:sldMk cId="363095863" sldId="276"/>
            <ac:spMk id="25" creationId="{2E929CE8-C374-40F7-8096-FFFD547BAF4A}"/>
          </ac:spMkLst>
        </pc:spChg>
        <pc:spChg chg="mod">
          <ac:chgData name="Mr Porter" userId="caeb4aa7-6afb-46a3-a995-19b0c182e2ba" providerId="ADAL" clId="{D0D4A52F-0E05-4946-B9EF-C850A873359D}" dt="2021-01-21T12:36:14.220" v="2558"/>
          <ac:spMkLst>
            <pc:docMk/>
            <pc:sldMk cId="363095863" sldId="276"/>
            <ac:spMk id="26" creationId="{607D7431-D183-4A09-A33E-B20F58D13741}"/>
          </ac:spMkLst>
        </pc:spChg>
        <pc:grpChg chg="add mod">
          <ac:chgData name="Mr Porter" userId="caeb4aa7-6afb-46a3-a995-19b0c182e2ba" providerId="ADAL" clId="{D0D4A52F-0E05-4946-B9EF-C850A873359D}" dt="2021-01-21T12:36:18.465" v="2559" actId="1076"/>
          <ac:grpSpMkLst>
            <pc:docMk/>
            <pc:sldMk cId="363095863" sldId="276"/>
            <ac:grpSpMk id="8" creationId="{413EC7EE-947A-49CA-AA3B-129667D2DC82}"/>
          </ac:grpSpMkLst>
        </pc:grpChg>
        <pc:cxnChg chg="mod">
          <ac:chgData name="Mr Porter" userId="caeb4aa7-6afb-46a3-a995-19b0c182e2ba" providerId="ADAL" clId="{D0D4A52F-0E05-4946-B9EF-C850A873359D}" dt="2021-01-21T12:36:14.220" v="2558"/>
          <ac:cxnSpMkLst>
            <pc:docMk/>
            <pc:sldMk cId="363095863" sldId="276"/>
            <ac:cxnSpMk id="15" creationId="{FAB1DAB7-51DE-4D36-A749-7C3804E889EE}"/>
          </ac:cxnSpMkLst>
        </pc:cxnChg>
        <pc:cxnChg chg="mod">
          <ac:chgData name="Mr Porter" userId="caeb4aa7-6afb-46a3-a995-19b0c182e2ba" providerId="ADAL" clId="{D0D4A52F-0E05-4946-B9EF-C850A873359D}" dt="2021-01-21T12:36:14.220" v="2558"/>
          <ac:cxnSpMkLst>
            <pc:docMk/>
            <pc:sldMk cId="363095863" sldId="276"/>
            <ac:cxnSpMk id="16" creationId="{597B9E08-40B6-4CA5-9956-49AD912DB18F}"/>
          </ac:cxnSpMkLst>
        </pc:cxnChg>
        <pc:cxnChg chg="mod">
          <ac:chgData name="Mr Porter" userId="caeb4aa7-6afb-46a3-a995-19b0c182e2ba" providerId="ADAL" clId="{D0D4A52F-0E05-4946-B9EF-C850A873359D}" dt="2021-01-21T12:36:14.220" v="2558"/>
          <ac:cxnSpMkLst>
            <pc:docMk/>
            <pc:sldMk cId="363095863" sldId="276"/>
            <ac:cxnSpMk id="17" creationId="{3D918080-2AEA-448A-A1F5-EDD0681A8235}"/>
          </ac:cxnSpMkLst>
        </pc:cxnChg>
        <pc:cxnChg chg="mod">
          <ac:chgData name="Mr Porter" userId="caeb4aa7-6afb-46a3-a995-19b0c182e2ba" providerId="ADAL" clId="{D0D4A52F-0E05-4946-B9EF-C850A873359D}" dt="2021-01-21T12:36:14.220" v="2558"/>
          <ac:cxnSpMkLst>
            <pc:docMk/>
            <pc:sldMk cId="363095863" sldId="276"/>
            <ac:cxnSpMk id="18" creationId="{753F1F31-48E2-40B4-804F-704244694442}"/>
          </ac:cxnSpMkLst>
        </pc:cxnChg>
        <pc:cxnChg chg="mod">
          <ac:chgData name="Mr Porter" userId="caeb4aa7-6afb-46a3-a995-19b0c182e2ba" providerId="ADAL" clId="{D0D4A52F-0E05-4946-B9EF-C850A873359D}" dt="2021-01-21T12:36:14.220" v="2558"/>
          <ac:cxnSpMkLst>
            <pc:docMk/>
            <pc:sldMk cId="363095863" sldId="276"/>
            <ac:cxnSpMk id="19" creationId="{3F09C691-6827-4762-83A1-C70D8570CFA9}"/>
          </ac:cxnSpMkLst>
        </pc:cxnChg>
        <pc:cxnChg chg="mod">
          <ac:chgData name="Mr Porter" userId="caeb4aa7-6afb-46a3-a995-19b0c182e2ba" providerId="ADAL" clId="{D0D4A52F-0E05-4946-B9EF-C850A873359D}" dt="2021-01-21T12:36:14.220" v="2558"/>
          <ac:cxnSpMkLst>
            <pc:docMk/>
            <pc:sldMk cId="363095863" sldId="276"/>
            <ac:cxnSpMk id="20" creationId="{0C29AC6F-F165-42E9-B9E7-9C0B452B9A8A}"/>
          </ac:cxnSpMkLst>
        </pc:cxnChg>
      </pc:sldChg>
      <pc:sldChg chg="addSp modSp add mod replId">
        <pc:chgData name="Mr Porter" userId="caeb4aa7-6afb-46a3-a995-19b0c182e2ba" providerId="ADAL" clId="{D0D4A52F-0E05-4946-B9EF-C850A873359D}" dt="2021-01-21T12:37:05.329" v="2596" actId="1076"/>
        <pc:sldMkLst>
          <pc:docMk/>
          <pc:sldMk cId="665009276" sldId="277"/>
        </pc:sldMkLst>
        <pc:spChg chg="mod">
          <ac:chgData name="Mr Porter" userId="caeb4aa7-6afb-46a3-a995-19b0c182e2ba" providerId="ADAL" clId="{D0D4A52F-0E05-4946-B9EF-C850A873359D}" dt="2021-01-21T12:36:41.410" v="2588" actId="27636"/>
          <ac:spMkLst>
            <pc:docMk/>
            <pc:sldMk cId="665009276" sldId="277"/>
            <ac:spMk id="2" creationId="{00000000-0000-0000-0000-000000000000}"/>
          </ac:spMkLst>
        </pc:spChg>
        <pc:spChg chg="mod">
          <ac:chgData name="Mr Porter" userId="caeb4aa7-6afb-46a3-a995-19b0c182e2ba" providerId="ADAL" clId="{D0D4A52F-0E05-4946-B9EF-C850A873359D}" dt="2021-01-21T12:36:28.566" v="2580" actId="20577"/>
          <ac:spMkLst>
            <pc:docMk/>
            <pc:sldMk cId="665009276" sldId="277"/>
            <ac:spMk id="4" creationId="{00000000-0000-0000-0000-000000000000}"/>
          </ac:spMkLst>
        </pc:spChg>
        <pc:picChg chg="add mod">
          <ac:chgData name="Mr Porter" userId="caeb4aa7-6afb-46a3-a995-19b0c182e2ba" providerId="ADAL" clId="{D0D4A52F-0E05-4946-B9EF-C850A873359D}" dt="2021-01-21T12:37:05.329" v="2596" actId="1076"/>
          <ac:picMkLst>
            <pc:docMk/>
            <pc:sldMk cId="665009276" sldId="277"/>
            <ac:picMk id="6" creationId="{5422C958-2873-488F-8049-8F8C3AAEFC37}"/>
          </ac:picMkLst>
        </pc:picChg>
        <pc:picChg chg="add mod">
          <ac:chgData name="Mr Porter" userId="caeb4aa7-6afb-46a3-a995-19b0c182e2ba" providerId="ADAL" clId="{D0D4A52F-0E05-4946-B9EF-C850A873359D}" dt="2021-01-21T12:36:52.887" v="2591" actId="14100"/>
          <ac:picMkLst>
            <pc:docMk/>
            <pc:sldMk cId="665009276" sldId="277"/>
            <ac:picMk id="7" creationId="{212613F8-584F-42EE-B53A-5651800564CE}"/>
          </ac:picMkLst>
        </pc:picChg>
        <pc:picChg chg="add mod">
          <ac:chgData name="Mr Porter" userId="caeb4aa7-6afb-46a3-a995-19b0c182e2ba" providerId="ADAL" clId="{D0D4A52F-0E05-4946-B9EF-C850A873359D}" dt="2021-01-21T12:37:03.822" v="2595" actId="1076"/>
          <ac:picMkLst>
            <pc:docMk/>
            <pc:sldMk cId="665009276" sldId="277"/>
            <ac:picMk id="8" creationId="{4164CC63-1B04-4585-B5CB-652385111E1F}"/>
          </ac:picMkLst>
        </pc:picChg>
      </pc:sldChg>
      <pc:sldChg chg="addSp modSp add mod replId">
        <pc:chgData name="Mr Porter" userId="caeb4aa7-6afb-46a3-a995-19b0c182e2ba" providerId="ADAL" clId="{D0D4A52F-0E05-4946-B9EF-C850A873359D}" dt="2021-01-21T12:38:02.434" v="2642" actId="14100"/>
        <pc:sldMkLst>
          <pc:docMk/>
          <pc:sldMk cId="3006501511" sldId="278"/>
        </pc:sldMkLst>
        <pc:spChg chg="mod">
          <ac:chgData name="Mr Porter" userId="caeb4aa7-6afb-46a3-a995-19b0c182e2ba" providerId="ADAL" clId="{D0D4A52F-0E05-4946-B9EF-C850A873359D}" dt="2021-01-21T12:38:02.434" v="2642" actId="14100"/>
          <ac:spMkLst>
            <pc:docMk/>
            <pc:sldMk cId="3006501511" sldId="278"/>
            <ac:spMk id="2" creationId="{00000000-0000-0000-0000-000000000000}"/>
          </ac:spMkLst>
        </pc:spChg>
        <pc:spChg chg="mod">
          <ac:chgData name="Mr Porter" userId="caeb4aa7-6afb-46a3-a995-19b0c182e2ba" providerId="ADAL" clId="{D0D4A52F-0E05-4946-B9EF-C850A873359D}" dt="2021-01-21T12:37:19.798" v="2633" actId="20577"/>
          <ac:spMkLst>
            <pc:docMk/>
            <pc:sldMk cId="3006501511" sldId="278"/>
            <ac:spMk id="4" creationId="{00000000-0000-0000-0000-000000000000}"/>
          </ac:spMkLst>
        </pc:spChg>
        <pc:spChg chg="add mod">
          <ac:chgData name="Mr Porter" userId="caeb4aa7-6afb-46a3-a995-19b0c182e2ba" providerId="ADAL" clId="{D0D4A52F-0E05-4946-B9EF-C850A873359D}" dt="2021-01-21T12:37:59.823" v="2641" actId="1076"/>
          <ac:spMkLst>
            <pc:docMk/>
            <pc:sldMk cId="3006501511" sldId="278"/>
            <ac:spMk id="6" creationId="{63846518-232D-4359-B43A-C8A9C6B18DE8}"/>
          </ac:spMkLst>
        </pc:spChg>
        <pc:spChg chg="add mod">
          <ac:chgData name="Mr Porter" userId="caeb4aa7-6afb-46a3-a995-19b0c182e2ba" providerId="ADAL" clId="{D0D4A52F-0E05-4946-B9EF-C850A873359D}" dt="2021-01-21T12:37:59.823" v="2641" actId="1076"/>
          <ac:spMkLst>
            <pc:docMk/>
            <pc:sldMk cId="3006501511" sldId="278"/>
            <ac:spMk id="7" creationId="{DC7588CD-FAAA-4BE1-BD02-98FF57425205}"/>
          </ac:spMkLst>
        </pc:spChg>
        <pc:spChg chg="add mod">
          <ac:chgData name="Mr Porter" userId="caeb4aa7-6afb-46a3-a995-19b0c182e2ba" providerId="ADAL" clId="{D0D4A52F-0E05-4946-B9EF-C850A873359D}" dt="2021-01-21T12:37:59.823" v="2641" actId="1076"/>
          <ac:spMkLst>
            <pc:docMk/>
            <pc:sldMk cId="3006501511" sldId="278"/>
            <ac:spMk id="8" creationId="{2974D5AE-6887-424F-AFF3-51CD5372A938}"/>
          </ac:spMkLst>
        </pc:spChg>
        <pc:spChg chg="add mod">
          <ac:chgData name="Mr Porter" userId="caeb4aa7-6afb-46a3-a995-19b0c182e2ba" providerId="ADAL" clId="{D0D4A52F-0E05-4946-B9EF-C850A873359D}" dt="2021-01-21T12:37:59.823" v="2641" actId="1076"/>
          <ac:spMkLst>
            <pc:docMk/>
            <pc:sldMk cId="3006501511" sldId="278"/>
            <ac:spMk id="9" creationId="{F6891095-4A61-4E16-BB48-203562849AE5}"/>
          </ac:spMkLst>
        </pc:spChg>
        <pc:spChg chg="add mod">
          <ac:chgData name="Mr Porter" userId="caeb4aa7-6afb-46a3-a995-19b0c182e2ba" providerId="ADAL" clId="{D0D4A52F-0E05-4946-B9EF-C850A873359D}" dt="2021-01-21T12:37:59.823" v="2641" actId="1076"/>
          <ac:spMkLst>
            <pc:docMk/>
            <pc:sldMk cId="3006501511" sldId="278"/>
            <ac:spMk id="10" creationId="{385C9BA1-D435-4314-AFC0-FC5F1F8402D4}"/>
          </ac:spMkLst>
        </pc:spChg>
        <pc:spChg chg="add mod">
          <ac:chgData name="Mr Porter" userId="caeb4aa7-6afb-46a3-a995-19b0c182e2ba" providerId="ADAL" clId="{D0D4A52F-0E05-4946-B9EF-C850A873359D}" dt="2021-01-21T12:37:59.823" v="2641" actId="1076"/>
          <ac:spMkLst>
            <pc:docMk/>
            <pc:sldMk cId="3006501511" sldId="278"/>
            <ac:spMk id="11" creationId="{679537F0-4FAA-41F3-9B1F-1BD30C610A19}"/>
          </ac:spMkLst>
        </pc:spChg>
        <pc:spChg chg="add mod">
          <ac:chgData name="Mr Porter" userId="caeb4aa7-6afb-46a3-a995-19b0c182e2ba" providerId="ADAL" clId="{D0D4A52F-0E05-4946-B9EF-C850A873359D}" dt="2021-01-21T12:37:59.823" v="2641" actId="1076"/>
          <ac:spMkLst>
            <pc:docMk/>
            <pc:sldMk cId="3006501511" sldId="278"/>
            <ac:spMk id="12" creationId="{013580D4-67D6-4568-94D9-84902D1E7046}"/>
          </ac:spMkLst>
        </pc:spChg>
        <pc:spChg chg="add mod">
          <ac:chgData name="Mr Porter" userId="caeb4aa7-6afb-46a3-a995-19b0c182e2ba" providerId="ADAL" clId="{D0D4A52F-0E05-4946-B9EF-C850A873359D}" dt="2021-01-21T12:37:59.823" v="2641" actId="1076"/>
          <ac:spMkLst>
            <pc:docMk/>
            <pc:sldMk cId="3006501511" sldId="278"/>
            <ac:spMk id="13" creationId="{C9CEFBA2-F115-410C-B3A2-82296AC1EB8B}"/>
          </ac:spMkLst>
        </pc:spChg>
        <pc:spChg chg="add mod">
          <ac:chgData name="Mr Porter" userId="caeb4aa7-6afb-46a3-a995-19b0c182e2ba" providerId="ADAL" clId="{D0D4A52F-0E05-4946-B9EF-C850A873359D}" dt="2021-01-21T12:37:59.823" v="2641" actId="1076"/>
          <ac:spMkLst>
            <pc:docMk/>
            <pc:sldMk cId="3006501511" sldId="278"/>
            <ac:spMk id="14" creationId="{27D01BE5-88B8-4151-B6A8-B781D05E9137}"/>
          </ac:spMkLst>
        </pc:spChg>
        <pc:spChg chg="add mod">
          <ac:chgData name="Mr Porter" userId="caeb4aa7-6afb-46a3-a995-19b0c182e2ba" providerId="ADAL" clId="{D0D4A52F-0E05-4946-B9EF-C850A873359D}" dt="2021-01-21T12:37:59.823" v="2641" actId="1076"/>
          <ac:spMkLst>
            <pc:docMk/>
            <pc:sldMk cId="3006501511" sldId="278"/>
            <ac:spMk id="15" creationId="{41ACCD63-07E3-417A-962E-4661F40629B4}"/>
          </ac:spMkLst>
        </pc:spChg>
        <pc:spChg chg="add mod">
          <ac:chgData name="Mr Porter" userId="caeb4aa7-6afb-46a3-a995-19b0c182e2ba" providerId="ADAL" clId="{D0D4A52F-0E05-4946-B9EF-C850A873359D}" dt="2021-01-21T12:37:59.823" v="2641" actId="1076"/>
          <ac:spMkLst>
            <pc:docMk/>
            <pc:sldMk cId="3006501511" sldId="278"/>
            <ac:spMk id="16" creationId="{057C8431-DF2B-458A-A655-6F7E93648135}"/>
          </ac:spMkLst>
        </pc:spChg>
        <pc:spChg chg="add mod">
          <ac:chgData name="Mr Porter" userId="caeb4aa7-6afb-46a3-a995-19b0c182e2ba" providerId="ADAL" clId="{D0D4A52F-0E05-4946-B9EF-C850A873359D}" dt="2021-01-21T12:37:59.823" v="2641" actId="1076"/>
          <ac:spMkLst>
            <pc:docMk/>
            <pc:sldMk cId="3006501511" sldId="278"/>
            <ac:spMk id="17" creationId="{EC469AC9-09F1-4279-922C-1177998D8353}"/>
          </ac:spMkLst>
        </pc:spChg>
        <pc:spChg chg="add mod">
          <ac:chgData name="Mr Porter" userId="caeb4aa7-6afb-46a3-a995-19b0c182e2ba" providerId="ADAL" clId="{D0D4A52F-0E05-4946-B9EF-C850A873359D}" dt="2021-01-21T12:37:59.823" v="2641" actId="1076"/>
          <ac:spMkLst>
            <pc:docMk/>
            <pc:sldMk cId="3006501511" sldId="278"/>
            <ac:spMk id="18" creationId="{1AF16ED1-8C74-4963-A684-30B03C3082E0}"/>
          </ac:spMkLst>
        </pc:spChg>
        <pc:spChg chg="add mod">
          <ac:chgData name="Mr Porter" userId="caeb4aa7-6afb-46a3-a995-19b0c182e2ba" providerId="ADAL" clId="{D0D4A52F-0E05-4946-B9EF-C850A873359D}" dt="2021-01-21T12:37:59.823" v="2641" actId="1076"/>
          <ac:spMkLst>
            <pc:docMk/>
            <pc:sldMk cId="3006501511" sldId="278"/>
            <ac:spMk id="19" creationId="{3B44FE5B-F56B-4C50-8050-78D73571AAF5}"/>
          </ac:spMkLst>
        </pc:spChg>
      </pc:sldChg>
      <pc:sldChg chg="addSp delSp modSp add mod replId">
        <pc:chgData name="Mr Porter" userId="caeb4aa7-6afb-46a3-a995-19b0c182e2ba" providerId="ADAL" clId="{D0D4A52F-0E05-4946-B9EF-C850A873359D}" dt="2021-01-21T12:38:52.832" v="2691" actId="1076"/>
        <pc:sldMkLst>
          <pc:docMk/>
          <pc:sldMk cId="2205529983" sldId="279"/>
        </pc:sldMkLst>
        <pc:spChg chg="mod ord">
          <ac:chgData name="Mr Porter" userId="caeb4aa7-6afb-46a3-a995-19b0c182e2ba" providerId="ADAL" clId="{D0D4A52F-0E05-4946-B9EF-C850A873359D}" dt="2021-01-21T12:38:46.718" v="2688" actId="26606"/>
          <ac:spMkLst>
            <pc:docMk/>
            <pc:sldMk cId="2205529983" sldId="279"/>
            <ac:spMk id="2" creationId="{00000000-0000-0000-0000-000000000000}"/>
          </ac:spMkLst>
        </pc:spChg>
        <pc:spChg chg="mod">
          <ac:chgData name="Mr Porter" userId="caeb4aa7-6afb-46a3-a995-19b0c182e2ba" providerId="ADAL" clId="{D0D4A52F-0E05-4946-B9EF-C850A873359D}" dt="2021-01-21T12:38:46.718" v="2688" actId="26606"/>
          <ac:spMkLst>
            <pc:docMk/>
            <pc:sldMk cId="2205529983" sldId="279"/>
            <ac:spMk id="4" creationId="{00000000-0000-0000-0000-000000000000}"/>
          </ac:spMkLst>
        </pc:spChg>
        <pc:spChg chg="add del">
          <ac:chgData name="Mr Porter" userId="caeb4aa7-6afb-46a3-a995-19b0c182e2ba" providerId="ADAL" clId="{D0D4A52F-0E05-4946-B9EF-C850A873359D}" dt="2021-01-21T12:38:46.718" v="2688" actId="26606"/>
          <ac:spMkLst>
            <pc:docMk/>
            <pc:sldMk cId="2205529983" sldId="279"/>
            <ac:spMk id="71" creationId="{4FAE1107-CEC3-4041-8BAA-CDB6F6759B35}"/>
          </ac:spMkLst>
        </pc:spChg>
        <pc:spChg chg="add del">
          <ac:chgData name="Mr Porter" userId="caeb4aa7-6afb-46a3-a995-19b0c182e2ba" providerId="ADAL" clId="{D0D4A52F-0E05-4946-B9EF-C850A873359D}" dt="2021-01-21T12:38:46.718" v="2688" actId="26606"/>
          <ac:spMkLst>
            <pc:docMk/>
            <pc:sldMk cId="2205529983" sldId="279"/>
            <ac:spMk id="78" creationId="{4038CB10-1F5C-4D54-9DF7-12586DE5B007}"/>
          </ac:spMkLst>
        </pc:spChg>
        <pc:spChg chg="add del">
          <ac:chgData name="Mr Porter" userId="caeb4aa7-6afb-46a3-a995-19b0c182e2ba" providerId="ADAL" clId="{D0D4A52F-0E05-4946-B9EF-C850A873359D}" dt="2021-01-21T12:38:46.718" v="2688" actId="26606"/>
          <ac:spMkLst>
            <pc:docMk/>
            <pc:sldMk cId="2205529983" sldId="279"/>
            <ac:spMk id="80" creationId="{73ED6512-6858-4552-B699-9A97FE9A4EA2}"/>
          </ac:spMkLst>
        </pc:spChg>
        <pc:picChg chg="add mod">
          <ac:chgData name="Mr Porter" userId="caeb4aa7-6afb-46a3-a995-19b0c182e2ba" providerId="ADAL" clId="{D0D4A52F-0E05-4946-B9EF-C850A873359D}" dt="2021-01-21T12:38:52.832" v="2691" actId="1076"/>
          <ac:picMkLst>
            <pc:docMk/>
            <pc:sldMk cId="2205529983" sldId="279"/>
            <ac:picMk id="6" creationId="{A17305BA-E8AD-4436-B9EB-8554960BD606}"/>
          </ac:picMkLst>
        </pc:picChg>
        <pc:cxnChg chg="add del">
          <ac:chgData name="Mr Porter" userId="caeb4aa7-6afb-46a3-a995-19b0c182e2ba" providerId="ADAL" clId="{D0D4A52F-0E05-4946-B9EF-C850A873359D}" dt="2021-01-21T12:38:46.718" v="2688" actId="26606"/>
          <ac:cxnSpMkLst>
            <pc:docMk/>
            <pc:sldMk cId="2205529983" sldId="279"/>
            <ac:cxnSpMk id="73" creationId="{1AEA88FB-F5DD-45CE-AAE1-7B33D0ABDD25}"/>
          </ac:cxnSpMkLst>
        </pc:cxnChg>
      </pc:sldChg>
      <pc:sldChg chg="addSp delSp modSp add mod replId setBg setClrOvrMap">
        <pc:chgData name="Mr Porter" userId="caeb4aa7-6afb-46a3-a995-19b0c182e2ba" providerId="ADAL" clId="{D0D4A52F-0E05-4946-B9EF-C850A873359D}" dt="2021-01-21T12:39:50.191" v="2738" actId="1076"/>
        <pc:sldMkLst>
          <pc:docMk/>
          <pc:sldMk cId="3457540550" sldId="280"/>
        </pc:sldMkLst>
        <pc:spChg chg="mod">
          <ac:chgData name="Mr Porter" userId="caeb4aa7-6afb-46a3-a995-19b0c182e2ba" providerId="ADAL" clId="{D0D4A52F-0E05-4946-B9EF-C850A873359D}" dt="2021-01-21T12:39:45.722" v="2735" actId="26606"/>
          <ac:spMkLst>
            <pc:docMk/>
            <pc:sldMk cId="3457540550" sldId="280"/>
            <ac:spMk id="2" creationId="{00000000-0000-0000-0000-000000000000}"/>
          </ac:spMkLst>
        </pc:spChg>
        <pc:spChg chg="mod">
          <ac:chgData name="Mr Porter" userId="caeb4aa7-6afb-46a3-a995-19b0c182e2ba" providerId="ADAL" clId="{D0D4A52F-0E05-4946-B9EF-C850A873359D}" dt="2021-01-21T12:39:45.722" v="2735" actId="26606"/>
          <ac:spMkLst>
            <pc:docMk/>
            <pc:sldMk cId="3457540550" sldId="280"/>
            <ac:spMk id="4" creationId="{00000000-0000-0000-0000-000000000000}"/>
          </ac:spMkLst>
        </pc:spChg>
        <pc:spChg chg="add del">
          <ac:chgData name="Mr Porter" userId="caeb4aa7-6afb-46a3-a995-19b0c182e2ba" providerId="ADAL" clId="{D0D4A52F-0E05-4946-B9EF-C850A873359D}" dt="2021-01-21T12:39:45.722" v="2735" actId="26606"/>
          <ac:spMkLst>
            <pc:docMk/>
            <pc:sldMk cId="3457540550" sldId="280"/>
            <ac:spMk id="71" creationId="{4FAE1107-CEC3-4041-8BAA-CDB6F6759B35}"/>
          </ac:spMkLst>
        </pc:spChg>
        <pc:spChg chg="add del">
          <ac:chgData name="Mr Porter" userId="caeb4aa7-6afb-46a3-a995-19b0c182e2ba" providerId="ADAL" clId="{D0D4A52F-0E05-4946-B9EF-C850A873359D}" dt="2021-01-21T12:39:45.722" v="2735" actId="26606"/>
          <ac:spMkLst>
            <pc:docMk/>
            <pc:sldMk cId="3457540550" sldId="280"/>
            <ac:spMk id="78" creationId="{6109556B-EAE9-4435-B409-0519F2CBDB14}"/>
          </ac:spMkLst>
        </pc:spChg>
        <pc:picChg chg="add mod ord">
          <ac:chgData name="Mr Porter" userId="caeb4aa7-6afb-46a3-a995-19b0c182e2ba" providerId="ADAL" clId="{D0D4A52F-0E05-4946-B9EF-C850A873359D}" dt="2021-01-21T12:39:45.722" v="2735" actId="26606"/>
          <ac:picMkLst>
            <pc:docMk/>
            <pc:sldMk cId="3457540550" sldId="280"/>
            <ac:picMk id="6" creationId="{62D1E530-9E79-4381-B338-AA7C66EE2DF1}"/>
          </ac:picMkLst>
        </pc:picChg>
        <pc:picChg chg="add mod">
          <ac:chgData name="Mr Porter" userId="caeb4aa7-6afb-46a3-a995-19b0c182e2ba" providerId="ADAL" clId="{D0D4A52F-0E05-4946-B9EF-C850A873359D}" dt="2021-01-21T12:39:50.191" v="2738" actId="1076"/>
          <ac:picMkLst>
            <pc:docMk/>
            <pc:sldMk cId="3457540550" sldId="280"/>
            <ac:picMk id="7" creationId="{F26F9B2D-F29C-4DDD-B63A-CF401E984525}"/>
          </ac:picMkLst>
        </pc:picChg>
        <pc:cxnChg chg="add del">
          <ac:chgData name="Mr Porter" userId="caeb4aa7-6afb-46a3-a995-19b0c182e2ba" providerId="ADAL" clId="{D0D4A52F-0E05-4946-B9EF-C850A873359D}" dt="2021-01-21T12:39:45.722" v="2735" actId="26606"/>
          <ac:cxnSpMkLst>
            <pc:docMk/>
            <pc:sldMk cId="3457540550" sldId="280"/>
            <ac:cxnSpMk id="73" creationId="{1AEA88FB-F5DD-45CE-AAE1-7B33D0ABDD25}"/>
          </ac:cxnSpMkLst>
        </pc:cxnChg>
        <pc:cxnChg chg="add del">
          <ac:chgData name="Mr Porter" userId="caeb4aa7-6afb-46a3-a995-19b0c182e2ba" providerId="ADAL" clId="{D0D4A52F-0E05-4946-B9EF-C850A873359D}" dt="2021-01-21T12:39:45.722" v="2735" actId="26606"/>
          <ac:cxnSpMkLst>
            <pc:docMk/>
            <pc:sldMk cId="3457540550" sldId="280"/>
            <ac:cxnSpMk id="80" creationId="{5814CCBE-423E-41B2-A9F3-82679F490EF4}"/>
          </ac:cxnSpMkLst>
        </pc:cxnChg>
      </pc:sldChg>
      <pc:sldChg chg="add del replId">
        <pc:chgData name="Mr Porter" userId="caeb4aa7-6afb-46a3-a995-19b0c182e2ba" providerId="ADAL" clId="{D0D4A52F-0E05-4946-B9EF-C850A873359D}" dt="2021-01-21T12:39:57.928" v="2739" actId="47"/>
        <pc:sldMkLst>
          <pc:docMk/>
          <pc:sldMk cId="3784401768" sldId="281"/>
        </pc:sldMkLst>
      </pc:sldChg>
    </pc:docChg>
  </pc:docChgLst>
  <pc:docChgLst>
    <pc:chgData name="Mr Porter" userId="caeb4aa7-6afb-46a3-a995-19b0c182e2ba" providerId="ADAL" clId="{056E437E-2C57-4889-BFDE-2E9F92409EF7}"/>
    <pc:docChg chg="delSld modSld">
      <pc:chgData name="Mr Porter" userId="caeb4aa7-6afb-46a3-a995-19b0c182e2ba" providerId="ADAL" clId="{056E437E-2C57-4889-BFDE-2E9F92409EF7}" dt="2020-05-27T08:07:23.587" v="8" actId="29295"/>
      <pc:docMkLst>
        <pc:docMk/>
      </pc:docMkLst>
      <pc:sldChg chg="modSp mod">
        <pc:chgData name="Mr Porter" userId="caeb4aa7-6afb-46a3-a995-19b0c182e2ba" providerId="ADAL" clId="{056E437E-2C57-4889-BFDE-2E9F92409EF7}" dt="2020-05-27T08:07:23.587" v="8" actId="29295"/>
        <pc:sldMkLst>
          <pc:docMk/>
          <pc:sldMk cId="3606514065" sldId="256"/>
        </pc:sldMkLst>
        <pc:picChg chg="mod">
          <ac:chgData name="Mr Porter" userId="caeb4aa7-6afb-46a3-a995-19b0c182e2ba" providerId="ADAL" clId="{056E437E-2C57-4889-BFDE-2E9F92409EF7}" dt="2020-05-27T08:07:23.587" v="8" actId="29295"/>
          <ac:picMkLst>
            <pc:docMk/>
            <pc:sldMk cId="3606514065" sldId="256"/>
            <ac:picMk id="4" creationId="{00000000-0000-0000-0000-000000000000}"/>
          </ac:picMkLst>
        </pc:picChg>
      </pc:sldChg>
      <pc:sldChg chg="modSp mod">
        <pc:chgData name="Mr Porter" userId="caeb4aa7-6afb-46a3-a995-19b0c182e2ba" providerId="ADAL" clId="{056E437E-2C57-4889-BFDE-2E9F92409EF7}" dt="2020-05-27T08:07:04.786" v="6" actId="948"/>
        <pc:sldMkLst>
          <pc:docMk/>
          <pc:sldMk cId="2124926539" sldId="258"/>
        </pc:sldMkLst>
        <pc:spChg chg="mod">
          <ac:chgData name="Mr Porter" userId="caeb4aa7-6afb-46a3-a995-19b0c182e2ba" providerId="ADAL" clId="{056E437E-2C57-4889-BFDE-2E9F92409EF7}" dt="2020-05-27T08:07:04.786" v="6" actId="948"/>
          <ac:spMkLst>
            <pc:docMk/>
            <pc:sldMk cId="2124926539" sldId="258"/>
            <ac:spMk id="2" creationId="{00000000-0000-0000-0000-000000000000}"/>
          </ac:spMkLst>
        </pc:spChg>
        <pc:spChg chg="mod">
          <ac:chgData name="Mr Porter" userId="caeb4aa7-6afb-46a3-a995-19b0c182e2ba" providerId="ADAL" clId="{056E437E-2C57-4889-BFDE-2E9F92409EF7}" dt="2020-05-27T08:06:47.755" v="4" actId="20577"/>
          <ac:spMkLst>
            <pc:docMk/>
            <pc:sldMk cId="2124926539" sldId="258"/>
            <ac:spMk id="4" creationId="{00000000-0000-0000-0000-000000000000}"/>
          </ac:spMkLst>
        </pc:spChg>
      </pc:sldChg>
      <pc:sldChg chg="del">
        <pc:chgData name="Mr Porter" userId="caeb4aa7-6afb-46a3-a995-19b0c182e2ba" providerId="ADAL" clId="{056E437E-2C57-4889-BFDE-2E9F92409EF7}" dt="2020-05-27T08:06:40.759" v="0" actId="47"/>
        <pc:sldMkLst>
          <pc:docMk/>
          <pc:sldMk cId="3000253610" sldId="260"/>
        </pc:sldMkLst>
      </pc:sldChg>
      <pc:sldChg chg="del">
        <pc:chgData name="Mr Porter" userId="caeb4aa7-6afb-46a3-a995-19b0c182e2ba" providerId="ADAL" clId="{056E437E-2C57-4889-BFDE-2E9F92409EF7}" dt="2020-05-27T08:06:41.962" v="1" actId="47"/>
        <pc:sldMkLst>
          <pc:docMk/>
          <pc:sldMk cId="1920951925" sldId="261"/>
        </pc:sldMkLst>
      </pc:sldChg>
      <pc:sldChg chg="modSp mod">
        <pc:chgData name="Mr Porter" userId="caeb4aa7-6afb-46a3-a995-19b0c182e2ba" providerId="ADAL" clId="{056E437E-2C57-4889-BFDE-2E9F92409EF7}" dt="2020-05-27T08:07:14.791" v="7" actId="948"/>
        <pc:sldMkLst>
          <pc:docMk/>
          <pc:sldMk cId="3389500544" sldId="262"/>
        </pc:sldMkLst>
        <pc:spChg chg="mod">
          <ac:chgData name="Mr Porter" userId="caeb4aa7-6afb-46a3-a995-19b0c182e2ba" providerId="ADAL" clId="{056E437E-2C57-4889-BFDE-2E9F92409EF7}" dt="2020-05-27T08:07:14.791" v="7" actId="948"/>
          <ac:spMkLst>
            <pc:docMk/>
            <pc:sldMk cId="3389500544" sldId="262"/>
            <ac:spMk id="2" creationId="{00000000-0000-0000-0000-000000000000}"/>
          </ac:spMkLst>
        </pc:spChg>
      </pc:sldChg>
    </pc:docChg>
  </pc:docChgLst>
  <pc:docChgLst>
    <pc:chgData name="Mr Porter" userId="caeb4aa7-6afb-46a3-a995-19b0c182e2ba" providerId="ADAL" clId="{94F7647E-F10D-4BB5-BCD8-51234A5202EB}"/>
    <pc:docChg chg="delSld">
      <pc:chgData name="Mr Porter" userId="caeb4aa7-6afb-46a3-a995-19b0c182e2ba" providerId="ADAL" clId="{94F7647E-F10D-4BB5-BCD8-51234A5202EB}" dt="2020-06-15T11:32:22.071" v="0" actId="47"/>
      <pc:docMkLst>
        <pc:docMk/>
      </pc:docMkLst>
      <pc:sldChg chg="del">
        <pc:chgData name="Mr Porter" userId="caeb4aa7-6afb-46a3-a995-19b0c182e2ba" providerId="ADAL" clId="{94F7647E-F10D-4BB5-BCD8-51234A5202EB}" dt="2020-06-15T11:32:22.071" v="0" actId="47"/>
        <pc:sldMkLst>
          <pc:docMk/>
          <pc:sldMk cId="2124926539" sldId="2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23/04/2021</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23/04/2021</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4/23/2021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4/23/2021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4/23/2021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4/23/2021</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usiness response to environment is 'too little' | News | Research Live">
            <a:extLst>
              <a:ext uri="{FF2B5EF4-FFF2-40B4-BE49-F238E27FC236}">
                <a16:creationId xmlns:a16="http://schemas.microsoft.com/office/drawing/2014/main" id="{3DBC9818-25D7-4574-9567-26A25A240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897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a:bodyPr>
          <a:lstStyle/>
          <a:p>
            <a:pPr algn="l"/>
            <a:r>
              <a:rPr lang="en-GB" sz="3700" dirty="0" smtClean="0">
                <a:solidFill>
                  <a:srgbClr val="FFFFFF"/>
                </a:solidFill>
              </a:rPr>
              <a:t>Higher Design </a:t>
            </a:r>
            <a:r>
              <a:rPr lang="en-GB" sz="3700" dirty="0">
                <a:solidFill>
                  <a:srgbClr val="FFFFFF"/>
                </a:solidFill>
              </a:rPr>
              <a:t>&amp; Manufacture</a:t>
            </a:r>
          </a:p>
        </p:txBody>
      </p:sp>
      <p:sp>
        <p:nvSpPr>
          <p:cNvPr id="3" name="Subtitle 2"/>
          <p:cNvSpPr>
            <a:spLocks noGrp="1"/>
          </p:cNvSpPr>
          <p:nvPr>
            <p:ph type="subTitle" idx="1"/>
          </p:nvPr>
        </p:nvSpPr>
        <p:spPr>
          <a:xfrm>
            <a:off x="3232011" y="4779313"/>
            <a:ext cx="5626238" cy="514816"/>
          </a:xfrm>
        </p:spPr>
        <p:txBody>
          <a:bodyPr anchor="t">
            <a:normAutofit/>
          </a:bodyPr>
          <a:lstStyle/>
          <a:p>
            <a:r>
              <a:rPr lang="en-GB" sz="2000" dirty="0">
                <a:solidFill>
                  <a:srgbClr val="FFFFFF"/>
                </a:solidFill>
              </a:rPr>
              <a:t>Environment</a:t>
            </a: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826324"/>
            <a:ext cx="2834314" cy="914400"/>
          </a:xfrm>
        </p:spPr>
        <p:txBody>
          <a:bodyPr>
            <a:normAutofit/>
          </a:bodyPr>
          <a:lstStyle/>
          <a:p>
            <a:r>
              <a:rPr lang="en-GB" sz="3200">
                <a:solidFill>
                  <a:schemeClr val="tx1"/>
                </a:solidFill>
              </a:rPr>
              <a:t>Finite resources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941168"/>
          </a:xfrm>
        </p:spPr>
        <p:txBody>
          <a:bodyPr>
            <a:normAutofit/>
          </a:bodyPr>
          <a:lstStyle/>
          <a:p>
            <a:pPr marL="0" indent="0">
              <a:lnSpc>
                <a:spcPct val="100000"/>
              </a:lnSpc>
              <a:spcBef>
                <a:spcPts val="0"/>
              </a:spcBef>
              <a:spcAft>
                <a:spcPts val="0"/>
              </a:spcAft>
              <a:buNone/>
            </a:pPr>
            <a:r>
              <a:rPr lang="en-US" sz="1600">
                <a:solidFill>
                  <a:srgbClr val="FFFFFF"/>
                </a:solidFill>
              </a:rPr>
              <a:t>Sourcing materials to manufacture products can cause environmental damage. Mining materials from the Earth, such as ore for metal, must be done responsibly as these are finite or non-renewable resources.  </a:t>
            </a:r>
          </a:p>
          <a:p>
            <a:pPr marL="0" indent="0">
              <a:lnSpc>
                <a:spcPct val="100000"/>
              </a:lnSpc>
              <a:spcBef>
                <a:spcPts val="0"/>
              </a:spcBef>
              <a:spcAft>
                <a:spcPts val="0"/>
              </a:spcAft>
              <a:buNone/>
            </a:pPr>
            <a:endParaRPr lang="en-US" sz="1600">
              <a:solidFill>
                <a:srgbClr val="FFFFFF"/>
              </a:solidFill>
            </a:endParaRPr>
          </a:p>
          <a:p>
            <a:pPr marL="0" indent="0">
              <a:lnSpc>
                <a:spcPct val="100000"/>
              </a:lnSpc>
              <a:spcBef>
                <a:spcPts val="0"/>
              </a:spcBef>
              <a:spcAft>
                <a:spcPts val="0"/>
              </a:spcAft>
              <a:buNone/>
            </a:pPr>
            <a:r>
              <a:rPr lang="en-US" sz="1600">
                <a:solidFill>
                  <a:srgbClr val="FFFFFF"/>
                </a:solidFill>
              </a:rPr>
              <a:t>Over-mining can ruin landscapes, affect wildlife by causing los of habitats and, in extreme cases, bring about landslides. Finite resources form over very long periods of time and cannot be replaced in a human lifetime. Therefore, they must be used responsibly and be recycled if possible.</a:t>
            </a:r>
          </a:p>
          <a:p>
            <a:pPr marL="0" indent="0">
              <a:lnSpc>
                <a:spcPct val="100000"/>
              </a:lnSpc>
              <a:spcBef>
                <a:spcPts val="0"/>
              </a:spcBef>
              <a:spcAft>
                <a:spcPts val="0"/>
              </a:spcAft>
              <a:buNone/>
            </a:pPr>
            <a:endParaRPr lang="en-GB" sz="1600" dirty="0">
              <a:solidFill>
                <a:srgbClr val="FFFFFF"/>
              </a:solidFill>
            </a:endParaRPr>
          </a:p>
        </p:txBody>
      </p:sp>
      <p:pic>
        <p:nvPicPr>
          <p:cNvPr id="1026" name="Picture 2" descr="Coal - Knowledge Bank - Solar Schools">
            <a:extLst>
              <a:ext uri="{FF2B5EF4-FFF2-40B4-BE49-F238E27FC236}">
                <a16:creationId xmlns:a16="http://schemas.microsoft.com/office/drawing/2014/main" id="{16F43BDB-4A20-48A7-BE51-CBCC18BABB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66" r="27002"/>
          <a:stretch/>
        </p:blipFill>
        <p:spPr bwMode="auto">
          <a:xfrm>
            <a:off x="4101411" y="0"/>
            <a:ext cx="5042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129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826324"/>
            <a:ext cx="2834314" cy="914400"/>
          </a:xfrm>
        </p:spPr>
        <p:txBody>
          <a:bodyPr>
            <a:normAutofit/>
          </a:bodyPr>
          <a:lstStyle/>
          <a:p>
            <a:r>
              <a:rPr lang="en-GB" sz="3200">
                <a:solidFill>
                  <a:schemeClr val="tx1"/>
                </a:solidFill>
              </a:rPr>
              <a:t>Renewable resources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941168"/>
          </a:xfrm>
        </p:spPr>
        <p:txBody>
          <a:bodyPr>
            <a:normAutofit/>
          </a:bodyPr>
          <a:lstStyle/>
          <a:p>
            <a:pPr marL="0" indent="0">
              <a:lnSpc>
                <a:spcPct val="100000"/>
              </a:lnSpc>
              <a:spcBef>
                <a:spcPts val="0"/>
              </a:spcBef>
              <a:spcAft>
                <a:spcPts val="0"/>
              </a:spcAft>
              <a:buNone/>
            </a:pPr>
            <a:endParaRPr lang="en-US" sz="1600">
              <a:solidFill>
                <a:srgbClr val="FFFFFF"/>
              </a:solidFill>
            </a:endParaRPr>
          </a:p>
          <a:p>
            <a:pPr marL="0" indent="0">
              <a:lnSpc>
                <a:spcPct val="100000"/>
              </a:lnSpc>
              <a:spcBef>
                <a:spcPts val="0"/>
              </a:spcBef>
              <a:spcAft>
                <a:spcPts val="0"/>
              </a:spcAft>
              <a:buNone/>
            </a:pPr>
            <a:r>
              <a:rPr lang="en-US" sz="1600">
                <a:solidFill>
                  <a:srgbClr val="FFFFFF"/>
                </a:solidFill>
              </a:rPr>
              <a:t>Renewable resources are the materials which we have the capability to produce, such as wood or biopolymers.  For example, wood is said to be a renewable resource as a new tree can be planted to replace one that is cut down. </a:t>
            </a:r>
          </a:p>
          <a:p>
            <a:pPr marL="0" indent="0">
              <a:lnSpc>
                <a:spcPct val="100000"/>
              </a:lnSpc>
              <a:spcBef>
                <a:spcPts val="0"/>
              </a:spcBef>
              <a:spcAft>
                <a:spcPts val="0"/>
              </a:spcAft>
              <a:buNone/>
            </a:pPr>
            <a:endParaRPr lang="en-US" sz="1600">
              <a:solidFill>
                <a:srgbClr val="FFFFFF"/>
              </a:solidFill>
            </a:endParaRPr>
          </a:p>
          <a:p>
            <a:pPr marL="0" indent="0">
              <a:lnSpc>
                <a:spcPct val="100000"/>
              </a:lnSpc>
              <a:spcBef>
                <a:spcPts val="0"/>
              </a:spcBef>
              <a:spcAft>
                <a:spcPts val="0"/>
              </a:spcAft>
              <a:buNone/>
            </a:pPr>
            <a:r>
              <a:rPr lang="en-US" sz="1600">
                <a:solidFill>
                  <a:srgbClr val="FFFFFF"/>
                </a:solidFill>
              </a:rPr>
              <a:t>This is a sustainable approach to managing materials, ensuring wood will be available for years to come. However, if the trees are not replaced, use of wood becomes unsustainable and such harvesting causes irreparable environmental damage. </a:t>
            </a:r>
            <a:endParaRPr lang="en-US" sz="1600" dirty="0">
              <a:solidFill>
                <a:srgbClr val="FFFFFF"/>
              </a:solidFill>
            </a:endParaRPr>
          </a:p>
        </p:txBody>
      </p:sp>
      <p:pic>
        <p:nvPicPr>
          <p:cNvPr id="6" name="Picture 4" descr="https://images.theconversation.com/files/54096/original/yyy3xrn9-1405580597.jpg?ixlib=rb-1.1.0&amp;q=45&amp;auto=format&amp;w=926&amp;fit=clip">
            <a:extLst>
              <a:ext uri="{FF2B5EF4-FFF2-40B4-BE49-F238E27FC236}">
                <a16:creationId xmlns:a16="http://schemas.microsoft.com/office/drawing/2014/main" id="{3C17A51B-885E-42C2-8301-604FCCD6F7B8}"/>
              </a:ext>
            </a:extLst>
          </p:cNvPr>
          <p:cNvPicPr>
            <a:picLocks noChangeAspect="1" noChangeArrowheads="1"/>
          </p:cNvPicPr>
          <p:nvPr/>
        </p:nvPicPr>
        <p:blipFill rotWithShape="1">
          <a:blip r:embed="rId2" cstate="print"/>
          <a:srcRect l="8247" r="36502"/>
          <a:stretch/>
        </p:blipFill>
        <p:spPr bwMode="auto">
          <a:xfrm>
            <a:off x="4101410" y="0"/>
            <a:ext cx="5048495" cy="6858000"/>
          </a:xfrm>
          <a:prstGeom prst="rect">
            <a:avLst/>
          </a:prstGeom>
          <a:noFill/>
        </p:spPr>
      </p:pic>
    </p:spTree>
    <p:extLst>
      <p:ext uri="{BB962C8B-B14F-4D97-AF65-F5344CB8AC3E}">
        <p14:creationId xmlns:p14="http://schemas.microsoft.com/office/powerpoint/2010/main" val="3231120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826324"/>
            <a:ext cx="2834314" cy="914400"/>
          </a:xfrm>
        </p:spPr>
        <p:txBody>
          <a:bodyPr>
            <a:normAutofit/>
          </a:bodyPr>
          <a:lstStyle/>
          <a:p>
            <a:r>
              <a:rPr lang="en-GB" sz="3200" dirty="0">
                <a:solidFill>
                  <a:schemeClr val="tx1"/>
                </a:solidFill>
              </a:rPr>
              <a:t>Recycling materials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941168"/>
          </a:xfrm>
        </p:spPr>
        <p:txBody>
          <a:bodyPr>
            <a:normAutofit/>
          </a:bodyPr>
          <a:lstStyle/>
          <a:p>
            <a:pPr marL="0" indent="0">
              <a:lnSpc>
                <a:spcPct val="100000"/>
              </a:lnSpc>
              <a:spcBef>
                <a:spcPts val="0"/>
              </a:spcBef>
              <a:spcAft>
                <a:spcPts val="0"/>
              </a:spcAft>
              <a:buNone/>
            </a:pPr>
            <a:r>
              <a:rPr lang="en-US" sz="1600" dirty="0">
                <a:solidFill>
                  <a:srgbClr val="FFFFFF"/>
                </a:solidFill>
              </a:rPr>
              <a:t>Assuming that all the materials used in the product are recyclable and that the user has taken the time to separate the materials correctly, then the product’s materials can be used again. </a:t>
            </a:r>
          </a:p>
          <a:p>
            <a:pPr marL="0" indent="0">
              <a:lnSpc>
                <a:spcPct val="100000"/>
              </a:lnSpc>
              <a:spcBef>
                <a:spcPts val="0"/>
              </a:spcBef>
              <a:spcAft>
                <a:spcPts val="0"/>
              </a:spcAft>
              <a:buNone/>
            </a:pPr>
            <a:endParaRPr lang="en-US" sz="1600" dirty="0">
              <a:solidFill>
                <a:srgbClr val="FFFFFF"/>
              </a:solidFill>
            </a:endParaRPr>
          </a:p>
          <a:p>
            <a:pPr marL="0" indent="0">
              <a:lnSpc>
                <a:spcPct val="100000"/>
              </a:lnSpc>
              <a:spcBef>
                <a:spcPts val="0"/>
              </a:spcBef>
              <a:spcAft>
                <a:spcPts val="0"/>
              </a:spcAft>
              <a:buNone/>
            </a:pPr>
            <a:r>
              <a:rPr lang="en-US" sz="1600" dirty="0">
                <a:solidFill>
                  <a:srgbClr val="FFFFFF"/>
                </a:solidFill>
              </a:rPr>
              <a:t>This is the best case scenario. The worst case scenario is when the materials used in the product are no recyclable (some manufactured boards for example). Or, when the user does not recycle and the product ends up in a landfill. </a:t>
            </a:r>
          </a:p>
        </p:txBody>
      </p:sp>
      <p:pic>
        <p:nvPicPr>
          <p:cNvPr id="2050" name="Picture 2" descr="Why Is It Important to Recycle?">
            <a:extLst>
              <a:ext uri="{FF2B5EF4-FFF2-40B4-BE49-F238E27FC236}">
                <a16:creationId xmlns:a16="http://schemas.microsoft.com/office/drawing/2014/main" id="{147FE95F-D1DD-499D-87C5-C5EE8273B3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58" r="46139"/>
          <a:stretch/>
        </p:blipFill>
        <p:spPr bwMode="auto">
          <a:xfrm>
            <a:off x="4101411" y="-5040"/>
            <a:ext cx="5042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115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826324"/>
            <a:ext cx="2834314" cy="914400"/>
          </a:xfrm>
        </p:spPr>
        <p:txBody>
          <a:bodyPr>
            <a:normAutofit fontScale="90000"/>
          </a:bodyPr>
          <a:lstStyle/>
          <a:p>
            <a:r>
              <a:rPr lang="en-GB" dirty="0">
                <a:solidFill>
                  <a:schemeClr val="tx1"/>
                </a:solidFill>
              </a:rPr>
              <a:t>Cradle-to-grave design</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941168"/>
          </a:xfrm>
        </p:spPr>
        <p:txBody>
          <a:bodyPr>
            <a:normAutofit/>
          </a:bodyPr>
          <a:lstStyle/>
          <a:p>
            <a:pPr marL="0" indent="0">
              <a:lnSpc>
                <a:spcPct val="100000"/>
              </a:lnSpc>
              <a:spcBef>
                <a:spcPts val="0"/>
              </a:spcBef>
              <a:spcAft>
                <a:spcPts val="0"/>
              </a:spcAft>
              <a:buNone/>
            </a:pPr>
            <a:r>
              <a:rPr lang="en-US" sz="1600" dirty="0">
                <a:solidFill>
                  <a:srgbClr val="FFFFFF"/>
                </a:solidFill>
              </a:rPr>
              <a:t>When products are designed without any consideration of how the materials can be reused, it is said that these are ‘cradle-to-grave’ products. </a:t>
            </a:r>
          </a:p>
          <a:p>
            <a:pPr marL="0" indent="0">
              <a:lnSpc>
                <a:spcPct val="100000"/>
              </a:lnSpc>
              <a:spcBef>
                <a:spcPts val="0"/>
              </a:spcBef>
              <a:spcAft>
                <a:spcPts val="0"/>
              </a:spcAft>
              <a:buNone/>
            </a:pPr>
            <a:endParaRPr lang="en-US" sz="1600" dirty="0">
              <a:solidFill>
                <a:srgbClr val="FFFFFF"/>
              </a:solidFill>
            </a:endParaRPr>
          </a:p>
          <a:p>
            <a:pPr marL="0" indent="0">
              <a:lnSpc>
                <a:spcPct val="100000"/>
              </a:lnSpc>
              <a:spcBef>
                <a:spcPts val="0"/>
              </a:spcBef>
              <a:spcAft>
                <a:spcPts val="0"/>
              </a:spcAft>
              <a:buNone/>
            </a:pPr>
            <a:r>
              <a:rPr lang="en-US" sz="1600" dirty="0">
                <a:solidFill>
                  <a:srgbClr val="FFFFFF"/>
                </a:solidFill>
              </a:rPr>
              <a:t>These products use raw materials which either cannot be recycled, are very difficult to recycle or the parts of the product are difficult to separate for recycling. </a:t>
            </a:r>
          </a:p>
          <a:p>
            <a:pPr marL="0" indent="0">
              <a:lnSpc>
                <a:spcPct val="100000"/>
              </a:lnSpc>
              <a:spcBef>
                <a:spcPts val="0"/>
              </a:spcBef>
              <a:spcAft>
                <a:spcPts val="0"/>
              </a:spcAft>
              <a:buNone/>
            </a:pPr>
            <a:endParaRPr lang="en-US" sz="1600" dirty="0">
              <a:solidFill>
                <a:srgbClr val="FFFFFF"/>
              </a:solidFill>
            </a:endParaRPr>
          </a:p>
          <a:p>
            <a:pPr marL="0" indent="0">
              <a:lnSpc>
                <a:spcPct val="100000"/>
              </a:lnSpc>
              <a:spcBef>
                <a:spcPts val="0"/>
              </a:spcBef>
              <a:spcAft>
                <a:spcPts val="0"/>
              </a:spcAft>
              <a:buNone/>
            </a:pPr>
            <a:r>
              <a:rPr lang="en-US" sz="1600" dirty="0">
                <a:solidFill>
                  <a:srgbClr val="FFFFFF"/>
                </a:solidFill>
              </a:rPr>
              <a:t>They waste our natural resources and cause pollution in landfills. Such products are part of a linear economy because they reach an end point, and this type of manufacturing is sometimes referred to as ‘take, make, dump.’</a:t>
            </a:r>
          </a:p>
        </p:txBody>
      </p:sp>
      <p:grpSp>
        <p:nvGrpSpPr>
          <p:cNvPr id="6" name="Group 5">
            <a:extLst>
              <a:ext uri="{FF2B5EF4-FFF2-40B4-BE49-F238E27FC236}">
                <a16:creationId xmlns:a16="http://schemas.microsoft.com/office/drawing/2014/main" id="{E441B68B-9993-4752-AD91-4C6DA9DA9F79}"/>
              </a:ext>
            </a:extLst>
          </p:cNvPr>
          <p:cNvGrpSpPr/>
          <p:nvPr/>
        </p:nvGrpSpPr>
        <p:grpSpPr>
          <a:xfrm>
            <a:off x="4716016" y="908720"/>
            <a:ext cx="4032448" cy="3312368"/>
            <a:chOff x="4644008" y="404664"/>
            <a:chExt cx="4032448" cy="3312368"/>
          </a:xfrm>
        </p:grpSpPr>
        <p:pic>
          <p:nvPicPr>
            <p:cNvPr id="7" name="Picture 2" descr="Plastic recycling process">
              <a:extLst>
                <a:ext uri="{FF2B5EF4-FFF2-40B4-BE49-F238E27FC236}">
                  <a16:creationId xmlns:a16="http://schemas.microsoft.com/office/drawing/2014/main" id="{9CCC1051-BBE0-4057-AD61-C59B9934DBE1}"/>
                </a:ext>
              </a:extLst>
            </p:cNvPr>
            <p:cNvPicPr>
              <a:picLocks noChangeAspect="1" noChangeArrowheads="1"/>
            </p:cNvPicPr>
            <p:nvPr/>
          </p:nvPicPr>
          <p:blipFill>
            <a:blip r:embed="rId2" cstate="print"/>
            <a:srcRect l="4967" r="5620"/>
            <a:stretch>
              <a:fillRect/>
            </a:stretch>
          </p:blipFill>
          <p:spPr bwMode="auto">
            <a:xfrm>
              <a:off x="4644008" y="404664"/>
              <a:ext cx="3888432" cy="3312368"/>
            </a:xfrm>
            <a:prstGeom prst="rect">
              <a:avLst/>
            </a:prstGeom>
            <a:noFill/>
          </p:spPr>
        </p:pic>
        <p:sp>
          <p:nvSpPr>
            <p:cNvPr id="8" name="Rectangle 7">
              <a:extLst>
                <a:ext uri="{FF2B5EF4-FFF2-40B4-BE49-F238E27FC236}">
                  <a16:creationId xmlns:a16="http://schemas.microsoft.com/office/drawing/2014/main" id="{151E1B20-1DEE-43F6-AC62-A95218687F3B}"/>
                </a:ext>
              </a:extLst>
            </p:cNvPr>
            <p:cNvSpPr/>
            <p:nvPr/>
          </p:nvSpPr>
          <p:spPr>
            <a:xfrm>
              <a:off x="7308304" y="3140968"/>
              <a:ext cx="136815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a:extLst>
              <a:ext uri="{FF2B5EF4-FFF2-40B4-BE49-F238E27FC236}">
                <a16:creationId xmlns:a16="http://schemas.microsoft.com/office/drawing/2014/main" id="{DD8946D9-9F80-4957-BA46-ED8EA3C94D0F}"/>
              </a:ext>
            </a:extLst>
          </p:cNvPr>
          <p:cNvSpPr/>
          <p:nvPr/>
        </p:nvSpPr>
        <p:spPr>
          <a:xfrm>
            <a:off x="4788024" y="4437112"/>
            <a:ext cx="3960440" cy="1569660"/>
          </a:xfrm>
          <a:prstGeom prst="rect">
            <a:avLst/>
          </a:prstGeom>
        </p:spPr>
        <p:txBody>
          <a:bodyPr wrap="square">
            <a:spAutoFit/>
          </a:bodyPr>
          <a:lstStyle/>
          <a:p>
            <a:pPr marL="228600" indent="-228600"/>
            <a:r>
              <a:rPr lang="en-GB" sz="1200" b="1" dirty="0">
                <a:solidFill>
                  <a:schemeClr val="accent1"/>
                </a:solidFill>
                <a:latin typeface="Comic Sans MS" panose="030F0702030302020204" pitchFamily="66" charset="0"/>
              </a:rPr>
              <a:t>Steps of Recycling Plastic</a:t>
            </a:r>
          </a:p>
          <a:p>
            <a:pPr marL="228600" indent="-228600"/>
            <a:endParaRPr lang="en-GB" sz="1200" dirty="0">
              <a:latin typeface="Comic Sans MS" panose="030F0702030302020204" pitchFamily="66" charset="0"/>
            </a:endParaRPr>
          </a:p>
          <a:p>
            <a:pPr marL="228600" indent="-228600">
              <a:buAutoNum type="arabicParenBoth"/>
            </a:pPr>
            <a:r>
              <a:rPr lang="en-GB" sz="1200" dirty="0">
                <a:latin typeface="Comic Sans MS" panose="030F0702030302020204" pitchFamily="66" charset="0"/>
              </a:rPr>
              <a:t>Collection</a:t>
            </a:r>
          </a:p>
          <a:p>
            <a:pPr marL="228600" indent="-228600">
              <a:buAutoNum type="arabicParenBoth"/>
            </a:pPr>
            <a:r>
              <a:rPr lang="en-GB" sz="1200" dirty="0">
                <a:latin typeface="Comic Sans MS" panose="030F0702030302020204" pitchFamily="66" charset="0"/>
              </a:rPr>
              <a:t>Sorting (by size and type)</a:t>
            </a:r>
          </a:p>
          <a:p>
            <a:pPr marL="228600" indent="-228600">
              <a:buAutoNum type="arabicParenBoth"/>
            </a:pPr>
            <a:r>
              <a:rPr lang="en-GB" sz="1200" dirty="0">
                <a:latin typeface="Comic Sans MS" panose="030F0702030302020204" pitchFamily="66" charset="0"/>
              </a:rPr>
              <a:t> Baling (compressed into cuboids)</a:t>
            </a:r>
          </a:p>
          <a:p>
            <a:pPr marL="228600" indent="-228600">
              <a:buAutoNum type="arabicParenBoth"/>
            </a:pPr>
            <a:r>
              <a:rPr lang="en-GB" sz="1200" dirty="0">
                <a:latin typeface="Comic Sans MS" panose="030F0702030302020204" pitchFamily="66" charset="0"/>
              </a:rPr>
              <a:t>Shredding and Cleaning</a:t>
            </a:r>
          </a:p>
          <a:p>
            <a:pPr marL="228600" indent="-228600">
              <a:buAutoNum type="arabicParenBoth"/>
            </a:pPr>
            <a:r>
              <a:rPr lang="en-GB" sz="1200" dirty="0">
                <a:latin typeface="Comic Sans MS" panose="030F0702030302020204" pitchFamily="66" charset="0"/>
              </a:rPr>
              <a:t>Melting and extrusion</a:t>
            </a:r>
          </a:p>
          <a:p>
            <a:pPr marL="228600" indent="-228600">
              <a:buAutoNum type="arabicParenBoth"/>
            </a:pPr>
            <a:r>
              <a:rPr lang="en-GB" sz="1200" dirty="0">
                <a:latin typeface="Comic Sans MS" panose="030F0702030302020204" pitchFamily="66" charset="0"/>
              </a:rPr>
              <a:t>Palletising for further use </a:t>
            </a:r>
            <a:endParaRPr lang="en-GB" sz="1200" b="1"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3150071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83968" y="372240"/>
            <a:ext cx="4608512" cy="6480720"/>
          </a:xfrm>
        </p:spPr>
        <p:txBody>
          <a:bodyPr>
            <a:normAutofit fontScale="92500" lnSpcReduction="20000"/>
          </a:bodyPr>
          <a:lstStyle/>
          <a:p>
            <a:pPr marL="0" indent="0">
              <a:lnSpc>
                <a:spcPct val="100000"/>
              </a:lnSpc>
              <a:spcBef>
                <a:spcPts val="0"/>
              </a:spcBef>
              <a:spcAft>
                <a:spcPts val="0"/>
              </a:spcAft>
              <a:buNone/>
            </a:pPr>
            <a:endParaRPr lang="en-US" sz="1600" dirty="0"/>
          </a:p>
          <a:p>
            <a:pPr marL="0" indent="0">
              <a:lnSpc>
                <a:spcPct val="100000"/>
              </a:lnSpc>
              <a:spcBef>
                <a:spcPts val="0"/>
              </a:spcBef>
              <a:spcAft>
                <a:spcPts val="0"/>
              </a:spcAft>
              <a:buNone/>
            </a:pPr>
            <a:r>
              <a:rPr lang="en-US" sz="1600" dirty="0"/>
              <a:t>The term ‘cradle-to-cradle’ is used to describe design and manufacture in total harmony with the Earth; whatever we take from the land must eventually be returned to nature. </a:t>
            </a:r>
          </a:p>
          <a:p>
            <a:pPr marL="0" indent="0">
              <a:lnSpc>
                <a:spcPct val="100000"/>
              </a:lnSpc>
              <a:spcBef>
                <a:spcPts val="0"/>
              </a:spcBef>
              <a:spcAft>
                <a:spcPts val="0"/>
              </a:spcAft>
              <a:buNone/>
            </a:pPr>
            <a:endParaRPr lang="en-US" sz="1600" dirty="0"/>
          </a:p>
          <a:p>
            <a:pPr marL="0" indent="0">
              <a:lnSpc>
                <a:spcPct val="100000"/>
              </a:lnSpc>
              <a:spcBef>
                <a:spcPts val="0"/>
              </a:spcBef>
              <a:spcAft>
                <a:spcPts val="0"/>
              </a:spcAft>
              <a:buNone/>
            </a:pPr>
            <a:r>
              <a:rPr lang="en-US" sz="1600" dirty="0"/>
              <a:t>This approach is about designing for disassembly, to allow the separation of the materials, so they can be reused, reprocessed or recycled. </a:t>
            </a:r>
          </a:p>
          <a:p>
            <a:pPr marL="0" indent="0">
              <a:lnSpc>
                <a:spcPct val="100000"/>
              </a:lnSpc>
              <a:spcBef>
                <a:spcPts val="0"/>
              </a:spcBef>
              <a:spcAft>
                <a:spcPts val="0"/>
              </a:spcAft>
              <a:buNone/>
            </a:pPr>
            <a:endParaRPr lang="en-US" sz="1600" dirty="0"/>
          </a:p>
          <a:p>
            <a:pPr marL="0" indent="0">
              <a:lnSpc>
                <a:spcPct val="100000"/>
              </a:lnSpc>
              <a:spcBef>
                <a:spcPts val="0"/>
              </a:spcBef>
              <a:spcAft>
                <a:spcPts val="0"/>
              </a:spcAft>
              <a:buNone/>
            </a:pPr>
            <a:r>
              <a:rPr lang="en-US" sz="1600" dirty="0"/>
              <a:t>The materials can be cascaded through different uses until they can be returned to nature. Therefore, when selecting an appropriate material, the entire life cycle of the product must be considered. </a:t>
            </a:r>
          </a:p>
          <a:p>
            <a:pPr marL="0" indent="0">
              <a:lnSpc>
                <a:spcPct val="100000"/>
              </a:lnSpc>
              <a:spcBef>
                <a:spcPts val="0"/>
              </a:spcBef>
              <a:spcAft>
                <a:spcPts val="0"/>
              </a:spcAft>
              <a:buNone/>
            </a:pPr>
            <a:endParaRPr lang="en-US" sz="1600" dirty="0"/>
          </a:p>
          <a:p>
            <a:pPr marL="0" indent="0">
              <a:lnSpc>
                <a:spcPct val="100000"/>
              </a:lnSpc>
              <a:spcBef>
                <a:spcPts val="0"/>
              </a:spcBef>
              <a:spcAft>
                <a:spcPts val="0"/>
              </a:spcAft>
              <a:buNone/>
            </a:pPr>
            <a:r>
              <a:rPr lang="en-US" sz="1600" dirty="0"/>
              <a:t>Some materials, such as biopolymers made from corn starch, are designed for the biological cycle. These materials are biodegradable and are safely returned to the Earth through composting as they contain no harmful toxins. </a:t>
            </a:r>
          </a:p>
          <a:p>
            <a:pPr marL="0" indent="0">
              <a:lnSpc>
                <a:spcPct val="100000"/>
              </a:lnSpc>
              <a:spcBef>
                <a:spcPts val="0"/>
              </a:spcBef>
              <a:spcAft>
                <a:spcPts val="0"/>
              </a:spcAft>
              <a:buNone/>
            </a:pPr>
            <a:endParaRPr lang="en-US" sz="1600" dirty="0"/>
          </a:p>
          <a:p>
            <a:pPr marL="0" indent="0">
              <a:lnSpc>
                <a:spcPct val="100000"/>
              </a:lnSpc>
              <a:spcBef>
                <a:spcPts val="0"/>
              </a:spcBef>
              <a:spcAft>
                <a:spcPts val="0"/>
              </a:spcAft>
              <a:buNone/>
            </a:pPr>
            <a:r>
              <a:rPr lang="en-US" sz="1600" dirty="0"/>
              <a:t>When all the materials can be reused or returned to nature, this is called a ‘closed loop’ or ‘circular economy approach.’ This means products must be:</a:t>
            </a:r>
          </a:p>
          <a:p>
            <a:pPr marL="0" indent="0">
              <a:lnSpc>
                <a:spcPct val="100000"/>
              </a:lnSpc>
              <a:spcBef>
                <a:spcPts val="0"/>
              </a:spcBef>
              <a:spcAft>
                <a:spcPts val="0"/>
              </a:spcAft>
              <a:buNone/>
            </a:pPr>
            <a:endParaRPr lang="en-US" sz="1600" dirty="0"/>
          </a:p>
          <a:p>
            <a:pPr marL="0" indent="0">
              <a:lnSpc>
                <a:spcPct val="100000"/>
              </a:lnSpc>
              <a:spcBef>
                <a:spcPts val="0"/>
              </a:spcBef>
              <a:spcAft>
                <a:spcPts val="0"/>
              </a:spcAft>
              <a:buNone/>
            </a:pPr>
            <a:r>
              <a:rPr lang="en-US" sz="1600" dirty="0"/>
              <a:t>100% recyclable</a:t>
            </a:r>
          </a:p>
          <a:p>
            <a:pPr marL="0" indent="0">
              <a:lnSpc>
                <a:spcPct val="100000"/>
              </a:lnSpc>
              <a:spcBef>
                <a:spcPts val="0"/>
              </a:spcBef>
              <a:spcAft>
                <a:spcPts val="0"/>
              </a:spcAft>
              <a:buNone/>
            </a:pPr>
            <a:r>
              <a:rPr lang="en-US" sz="1600" dirty="0"/>
              <a:t>Not damage the Earth with any chemicals or toxic waste</a:t>
            </a:r>
          </a:p>
          <a:p>
            <a:pPr marL="0" indent="0">
              <a:lnSpc>
                <a:spcPct val="100000"/>
              </a:lnSpc>
              <a:spcBef>
                <a:spcPts val="0"/>
              </a:spcBef>
              <a:spcAft>
                <a:spcPts val="0"/>
              </a:spcAft>
              <a:buNone/>
            </a:pPr>
            <a:r>
              <a:rPr lang="en-US" sz="1600" dirty="0"/>
              <a:t>Not disturb or damage the Earth’s ecosystem</a:t>
            </a:r>
          </a:p>
          <a:p>
            <a:pPr marL="0" indent="0">
              <a:lnSpc>
                <a:spcPct val="100000"/>
              </a:lnSpc>
              <a:spcBef>
                <a:spcPts val="0"/>
              </a:spcBef>
              <a:spcAft>
                <a:spcPts val="0"/>
              </a:spcAft>
              <a:buNone/>
            </a:pPr>
            <a:r>
              <a:rPr lang="en-US" sz="1600" dirty="0"/>
              <a:t>Be manufactured using renewable energy sources</a:t>
            </a:r>
          </a:p>
          <a:p>
            <a:pPr marL="0" indent="0">
              <a:lnSpc>
                <a:spcPct val="100000"/>
              </a:lnSpc>
              <a:spcBef>
                <a:spcPts val="0"/>
              </a:spcBef>
              <a:spcAft>
                <a:spcPts val="0"/>
              </a:spcAft>
              <a:buNone/>
            </a:pPr>
            <a:endParaRPr lang="en-US" sz="1600" dirty="0"/>
          </a:p>
          <a:p>
            <a:pPr marL="0" indent="0">
              <a:lnSpc>
                <a:spcPct val="100000"/>
              </a:lnSpc>
              <a:spcBef>
                <a:spcPts val="0"/>
              </a:spcBef>
              <a:spcAft>
                <a:spcPts val="0"/>
              </a:spcAft>
              <a:buNone/>
            </a:pPr>
            <a:r>
              <a:rPr lang="en-US" sz="1600" dirty="0"/>
              <a:t>The cradle-to-cradle approach can preserve our natural resources, </a:t>
            </a:r>
            <a:r>
              <a:rPr lang="en-US" sz="1600" dirty="0" err="1"/>
              <a:t>minimise</a:t>
            </a:r>
            <a:r>
              <a:rPr lang="en-US" sz="1600" dirty="0"/>
              <a:t> air pollution and have an overall neutral or positive impact on the environment. </a:t>
            </a:r>
          </a:p>
          <a:p>
            <a:pPr marL="0" indent="0">
              <a:lnSpc>
                <a:spcPct val="100000"/>
              </a:lnSpc>
              <a:spcBef>
                <a:spcPts val="0"/>
              </a:spcBef>
              <a:spcAft>
                <a:spcPts val="0"/>
              </a:spcAft>
              <a:buNone/>
            </a:pPr>
            <a:endParaRPr lang="en-US" sz="1600" dirty="0"/>
          </a:p>
          <a:p>
            <a:pPr marL="0" indent="0">
              <a:lnSpc>
                <a:spcPct val="100000"/>
              </a:lnSpc>
              <a:spcBef>
                <a:spcPts val="0"/>
              </a:spcBef>
              <a:spcAft>
                <a:spcPts val="0"/>
              </a:spcAft>
              <a:buNone/>
            </a:pPr>
            <a:endParaRPr lang="en-US" sz="1600" dirty="0"/>
          </a:p>
        </p:txBody>
      </p:sp>
      <p:grpSp>
        <p:nvGrpSpPr>
          <p:cNvPr id="8" name="Group 7">
            <a:extLst>
              <a:ext uri="{FF2B5EF4-FFF2-40B4-BE49-F238E27FC236}">
                <a16:creationId xmlns:a16="http://schemas.microsoft.com/office/drawing/2014/main" id="{413EC7EE-947A-49CA-AA3B-129667D2DC82}"/>
              </a:ext>
            </a:extLst>
          </p:cNvPr>
          <p:cNvGrpSpPr/>
          <p:nvPr/>
        </p:nvGrpSpPr>
        <p:grpSpPr>
          <a:xfrm>
            <a:off x="419435" y="1210439"/>
            <a:ext cx="3262540" cy="4999231"/>
            <a:chOff x="5512750" y="1210439"/>
            <a:chExt cx="3262540" cy="4999231"/>
          </a:xfrm>
        </p:grpSpPr>
        <p:sp>
          <p:nvSpPr>
            <p:cNvPr id="9" name="TextBox 8">
              <a:extLst>
                <a:ext uri="{FF2B5EF4-FFF2-40B4-BE49-F238E27FC236}">
                  <a16:creationId xmlns:a16="http://schemas.microsoft.com/office/drawing/2014/main" id="{6C354DF0-EACF-4E8C-BD54-4547E751BDA3}"/>
                </a:ext>
              </a:extLst>
            </p:cNvPr>
            <p:cNvSpPr txBox="1"/>
            <p:nvPr/>
          </p:nvSpPr>
          <p:spPr>
            <a:xfrm>
              <a:off x="6516216" y="1340768"/>
              <a:ext cx="1512168" cy="461665"/>
            </a:xfrm>
            <a:prstGeom prst="rect">
              <a:avLst/>
            </a:prstGeom>
            <a:noFill/>
            <a:ln>
              <a:solidFill>
                <a:srgbClr val="377016"/>
              </a:solidFill>
            </a:ln>
          </p:spPr>
          <p:txBody>
            <a:bodyPr wrap="square" rtlCol="0">
              <a:spAutoFit/>
            </a:bodyPr>
            <a:lstStyle/>
            <a:p>
              <a:pPr algn="ctr"/>
              <a:r>
                <a:rPr lang="en-GB" sz="1200" dirty="0">
                  <a:latin typeface="Comic Sans MS" panose="030F0702030302020204" pitchFamily="66" charset="0"/>
                </a:rPr>
                <a:t>Product is Manufactured</a:t>
              </a:r>
            </a:p>
          </p:txBody>
        </p:sp>
        <p:sp>
          <p:nvSpPr>
            <p:cNvPr id="10" name="TextBox 9">
              <a:extLst>
                <a:ext uri="{FF2B5EF4-FFF2-40B4-BE49-F238E27FC236}">
                  <a16:creationId xmlns:a16="http://schemas.microsoft.com/office/drawing/2014/main" id="{054231A7-F263-49B9-A61D-B216A45B2BF7}"/>
                </a:ext>
              </a:extLst>
            </p:cNvPr>
            <p:cNvSpPr txBox="1"/>
            <p:nvPr/>
          </p:nvSpPr>
          <p:spPr>
            <a:xfrm>
              <a:off x="7524328" y="2780928"/>
              <a:ext cx="1125302" cy="461665"/>
            </a:xfrm>
            <a:prstGeom prst="rect">
              <a:avLst/>
            </a:prstGeom>
            <a:noFill/>
            <a:ln>
              <a:solidFill>
                <a:srgbClr val="377016"/>
              </a:solidFill>
            </a:ln>
          </p:spPr>
          <p:txBody>
            <a:bodyPr wrap="square" rtlCol="0">
              <a:spAutoFit/>
            </a:bodyPr>
            <a:lstStyle/>
            <a:p>
              <a:pPr algn="ctr"/>
              <a:r>
                <a:rPr lang="en-GB" sz="1200" dirty="0">
                  <a:latin typeface="Comic Sans MS" panose="030F0702030302020204" pitchFamily="66" charset="0"/>
                </a:rPr>
                <a:t>Product is Used</a:t>
              </a:r>
            </a:p>
          </p:txBody>
        </p:sp>
        <p:sp>
          <p:nvSpPr>
            <p:cNvPr id="11" name="TextBox 10">
              <a:extLst>
                <a:ext uri="{FF2B5EF4-FFF2-40B4-BE49-F238E27FC236}">
                  <a16:creationId xmlns:a16="http://schemas.microsoft.com/office/drawing/2014/main" id="{1305B30D-9248-444C-8B30-DCEC6ED4C86E}"/>
                </a:ext>
              </a:extLst>
            </p:cNvPr>
            <p:cNvSpPr txBox="1"/>
            <p:nvPr/>
          </p:nvSpPr>
          <p:spPr>
            <a:xfrm>
              <a:off x="7263122" y="4105696"/>
              <a:ext cx="1512168" cy="461665"/>
            </a:xfrm>
            <a:prstGeom prst="rect">
              <a:avLst/>
            </a:prstGeom>
            <a:noFill/>
            <a:ln>
              <a:solidFill>
                <a:srgbClr val="377016"/>
              </a:solidFill>
            </a:ln>
          </p:spPr>
          <p:txBody>
            <a:bodyPr wrap="square" rtlCol="0">
              <a:spAutoFit/>
            </a:bodyPr>
            <a:lstStyle/>
            <a:p>
              <a:pPr algn="ctr"/>
              <a:r>
                <a:rPr lang="en-GB" sz="1200" dirty="0">
                  <a:latin typeface="Comic Sans MS" panose="030F0702030302020204" pitchFamily="66" charset="0"/>
                </a:rPr>
                <a:t>Product Reaches End of Use</a:t>
              </a:r>
            </a:p>
          </p:txBody>
        </p:sp>
        <p:sp>
          <p:nvSpPr>
            <p:cNvPr id="12" name="TextBox 11">
              <a:extLst>
                <a:ext uri="{FF2B5EF4-FFF2-40B4-BE49-F238E27FC236}">
                  <a16:creationId xmlns:a16="http://schemas.microsoft.com/office/drawing/2014/main" id="{05EF4113-7328-426B-A407-3C8944999C91}"/>
                </a:ext>
              </a:extLst>
            </p:cNvPr>
            <p:cNvSpPr txBox="1"/>
            <p:nvPr/>
          </p:nvSpPr>
          <p:spPr>
            <a:xfrm>
              <a:off x="6516216" y="5563339"/>
              <a:ext cx="1512168" cy="646331"/>
            </a:xfrm>
            <a:prstGeom prst="rect">
              <a:avLst/>
            </a:prstGeom>
            <a:noFill/>
            <a:ln>
              <a:solidFill>
                <a:srgbClr val="377016"/>
              </a:solidFill>
            </a:ln>
          </p:spPr>
          <p:txBody>
            <a:bodyPr wrap="square" rtlCol="0">
              <a:spAutoFit/>
            </a:bodyPr>
            <a:lstStyle/>
            <a:p>
              <a:pPr algn="ctr"/>
              <a:r>
                <a:rPr lang="en-GB" sz="1200" dirty="0">
                  <a:latin typeface="Comic Sans MS" panose="030F0702030302020204" pitchFamily="66" charset="0"/>
                </a:rPr>
                <a:t>Materials are Separated and Segmented</a:t>
              </a:r>
            </a:p>
          </p:txBody>
        </p:sp>
        <p:sp>
          <p:nvSpPr>
            <p:cNvPr id="13" name="TextBox 12">
              <a:extLst>
                <a:ext uri="{FF2B5EF4-FFF2-40B4-BE49-F238E27FC236}">
                  <a16:creationId xmlns:a16="http://schemas.microsoft.com/office/drawing/2014/main" id="{15612280-808B-4886-B778-3E68439F5045}"/>
                </a:ext>
              </a:extLst>
            </p:cNvPr>
            <p:cNvSpPr txBox="1"/>
            <p:nvPr/>
          </p:nvSpPr>
          <p:spPr>
            <a:xfrm>
              <a:off x="5652120" y="4105696"/>
              <a:ext cx="1224136" cy="830997"/>
            </a:xfrm>
            <a:prstGeom prst="rect">
              <a:avLst/>
            </a:prstGeom>
            <a:noFill/>
            <a:ln>
              <a:solidFill>
                <a:srgbClr val="377016"/>
              </a:solidFill>
            </a:ln>
          </p:spPr>
          <p:txBody>
            <a:bodyPr wrap="square" rtlCol="0">
              <a:spAutoFit/>
            </a:bodyPr>
            <a:lstStyle/>
            <a:p>
              <a:pPr algn="ctr"/>
              <a:r>
                <a:rPr lang="en-GB" sz="1200" dirty="0">
                  <a:latin typeface="Comic Sans MS" panose="030F0702030302020204" pitchFamily="66" charset="0"/>
                </a:rPr>
                <a:t>Raw Materials are Used to Make New Products</a:t>
              </a:r>
            </a:p>
          </p:txBody>
        </p:sp>
        <p:cxnSp>
          <p:nvCxnSpPr>
            <p:cNvPr id="15" name="Straight Arrow Connector 14">
              <a:extLst>
                <a:ext uri="{FF2B5EF4-FFF2-40B4-BE49-F238E27FC236}">
                  <a16:creationId xmlns:a16="http://schemas.microsoft.com/office/drawing/2014/main" id="{FAB1DAB7-51DE-4D36-A749-7C3804E889EE}"/>
                </a:ext>
              </a:extLst>
            </p:cNvPr>
            <p:cNvCxnSpPr>
              <a:endCxn id="10" idx="0"/>
            </p:cNvCxnSpPr>
            <p:nvPr/>
          </p:nvCxnSpPr>
          <p:spPr>
            <a:xfrm>
              <a:off x="7600577" y="1811174"/>
              <a:ext cx="486402" cy="969754"/>
            </a:xfrm>
            <a:prstGeom prst="straightConnector1">
              <a:avLst/>
            </a:prstGeom>
            <a:ln w="19050">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597B9E08-40B6-4CA5-9956-49AD912DB18F}"/>
                </a:ext>
              </a:extLst>
            </p:cNvPr>
            <p:cNvCxnSpPr>
              <a:endCxn id="11" idx="0"/>
            </p:cNvCxnSpPr>
            <p:nvPr/>
          </p:nvCxnSpPr>
          <p:spPr>
            <a:xfrm flipH="1">
              <a:off x="8019206" y="3251334"/>
              <a:ext cx="87077" cy="854362"/>
            </a:xfrm>
            <a:prstGeom prst="straightConnector1">
              <a:avLst/>
            </a:prstGeom>
            <a:ln w="19050">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3D918080-2AEA-448A-A1F5-EDD0681A8235}"/>
                </a:ext>
              </a:extLst>
            </p:cNvPr>
            <p:cNvCxnSpPr/>
            <p:nvPr/>
          </p:nvCxnSpPr>
          <p:spPr>
            <a:xfrm flipH="1">
              <a:off x="7524328" y="4576102"/>
              <a:ext cx="522638" cy="987237"/>
            </a:xfrm>
            <a:prstGeom prst="straightConnector1">
              <a:avLst/>
            </a:prstGeom>
            <a:ln w="19050">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753F1F31-48E2-40B4-804F-704244694442}"/>
                </a:ext>
              </a:extLst>
            </p:cNvPr>
            <p:cNvCxnSpPr>
              <a:endCxn id="13" idx="2"/>
            </p:cNvCxnSpPr>
            <p:nvPr/>
          </p:nvCxnSpPr>
          <p:spPr>
            <a:xfrm flipH="1" flipV="1">
              <a:off x="6264188" y="4936693"/>
              <a:ext cx="696855" cy="626646"/>
            </a:xfrm>
            <a:prstGeom prst="straightConnector1">
              <a:avLst/>
            </a:prstGeom>
            <a:ln w="19050">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3F09C691-6827-4762-83A1-C70D8570CFA9}"/>
                </a:ext>
              </a:extLst>
            </p:cNvPr>
            <p:cNvCxnSpPr/>
            <p:nvPr/>
          </p:nvCxnSpPr>
          <p:spPr>
            <a:xfrm flipV="1">
              <a:off x="6343221" y="1811174"/>
              <a:ext cx="533035" cy="2311848"/>
            </a:xfrm>
            <a:prstGeom prst="straightConnector1">
              <a:avLst/>
            </a:prstGeom>
            <a:ln w="19050">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459F4F8D-C8B6-4D0E-A515-F84854668E5F}"/>
                </a:ext>
              </a:extLst>
            </p:cNvPr>
            <p:cNvSpPr txBox="1"/>
            <p:nvPr/>
          </p:nvSpPr>
          <p:spPr>
            <a:xfrm>
              <a:off x="6420075" y="1210439"/>
              <a:ext cx="223049" cy="276999"/>
            </a:xfrm>
            <a:prstGeom prst="rect">
              <a:avLst/>
            </a:prstGeom>
            <a:solidFill>
              <a:schemeClr val="bg1"/>
            </a:solidFill>
            <a:ln w="28575">
              <a:solidFill>
                <a:srgbClr val="377016"/>
              </a:solidFill>
            </a:ln>
          </p:spPr>
          <p:txBody>
            <a:bodyPr wrap="square" rtlCol="0">
              <a:spAutoFit/>
            </a:bodyPr>
            <a:lstStyle/>
            <a:p>
              <a:pPr algn="ctr"/>
              <a:r>
                <a:rPr lang="en-GB" sz="1200" dirty="0">
                  <a:latin typeface="Comic Sans MS" panose="030F0702030302020204" pitchFamily="66" charset="0"/>
                </a:rPr>
                <a:t>1</a:t>
              </a:r>
            </a:p>
          </p:txBody>
        </p:sp>
        <p:sp>
          <p:nvSpPr>
            <p:cNvPr id="22" name="TextBox 21">
              <a:extLst>
                <a:ext uri="{FF2B5EF4-FFF2-40B4-BE49-F238E27FC236}">
                  <a16:creationId xmlns:a16="http://schemas.microsoft.com/office/drawing/2014/main" id="{E3E030C2-6EFA-469F-A471-95A5582577B0}"/>
                </a:ext>
              </a:extLst>
            </p:cNvPr>
            <p:cNvSpPr txBox="1"/>
            <p:nvPr/>
          </p:nvSpPr>
          <p:spPr>
            <a:xfrm>
              <a:off x="7412803" y="2657088"/>
              <a:ext cx="223049" cy="276999"/>
            </a:xfrm>
            <a:prstGeom prst="rect">
              <a:avLst/>
            </a:prstGeom>
            <a:solidFill>
              <a:schemeClr val="bg1"/>
            </a:solidFill>
            <a:ln w="28575">
              <a:solidFill>
                <a:srgbClr val="377016"/>
              </a:solidFill>
            </a:ln>
          </p:spPr>
          <p:txBody>
            <a:bodyPr wrap="square" rtlCol="0">
              <a:spAutoFit/>
            </a:bodyPr>
            <a:lstStyle/>
            <a:p>
              <a:pPr algn="ctr"/>
              <a:r>
                <a:rPr lang="en-GB" sz="1200" dirty="0">
                  <a:latin typeface="Comic Sans MS" panose="030F0702030302020204" pitchFamily="66" charset="0"/>
                </a:rPr>
                <a:t>2</a:t>
              </a:r>
            </a:p>
          </p:txBody>
        </p:sp>
        <p:sp>
          <p:nvSpPr>
            <p:cNvPr id="23" name="TextBox 22">
              <a:extLst>
                <a:ext uri="{FF2B5EF4-FFF2-40B4-BE49-F238E27FC236}">
                  <a16:creationId xmlns:a16="http://schemas.microsoft.com/office/drawing/2014/main" id="{D168A258-0A0D-49E1-8C8D-321835679F22}"/>
                </a:ext>
              </a:extLst>
            </p:cNvPr>
            <p:cNvSpPr txBox="1"/>
            <p:nvPr/>
          </p:nvSpPr>
          <p:spPr>
            <a:xfrm>
              <a:off x="7127150" y="3984522"/>
              <a:ext cx="223049" cy="276999"/>
            </a:xfrm>
            <a:prstGeom prst="rect">
              <a:avLst/>
            </a:prstGeom>
            <a:solidFill>
              <a:schemeClr val="bg1"/>
            </a:solidFill>
            <a:ln w="28575">
              <a:solidFill>
                <a:srgbClr val="377016"/>
              </a:solidFill>
            </a:ln>
          </p:spPr>
          <p:txBody>
            <a:bodyPr wrap="square" rtlCol="0">
              <a:spAutoFit/>
            </a:bodyPr>
            <a:lstStyle/>
            <a:p>
              <a:pPr algn="ctr"/>
              <a:r>
                <a:rPr lang="en-GB" sz="1200" dirty="0">
                  <a:latin typeface="Comic Sans MS" panose="030F0702030302020204" pitchFamily="66" charset="0"/>
                </a:rPr>
                <a:t>3</a:t>
              </a:r>
            </a:p>
          </p:txBody>
        </p:sp>
        <p:sp>
          <p:nvSpPr>
            <p:cNvPr id="24" name="TextBox 23">
              <a:extLst>
                <a:ext uri="{FF2B5EF4-FFF2-40B4-BE49-F238E27FC236}">
                  <a16:creationId xmlns:a16="http://schemas.microsoft.com/office/drawing/2014/main" id="{9CC2D37D-3153-4989-B24F-9055B507FC53}"/>
                </a:ext>
              </a:extLst>
            </p:cNvPr>
            <p:cNvSpPr txBox="1"/>
            <p:nvPr/>
          </p:nvSpPr>
          <p:spPr>
            <a:xfrm>
              <a:off x="6415275" y="5471006"/>
              <a:ext cx="223049" cy="276999"/>
            </a:xfrm>
            <a:prstGeom prst="rect">
              <a:avLst/>
            </a:prstGeom>
            <a:solidFill>
              <a:schemeClr val="bg1"/>
            </a:solidFill>
            <a:ln w="28575">
              <a:solidFill>
                <a:srgbClr val="377016"/>
              </a:solidFill>
            </a:ln>
          </p:spPr>
          <p:txBody>
            <a:bodyPr wrap="square" rtlCol="0">
              <a:spAutoFit/>
            </a:bodyPr>
            <a:lstStyle/>
            <a:p>
              <a:pPr algn="ctr"/>
              <a:r>
                <a:rPr lang="en-GB" sz="1200" dirty="0">
                  <a:latin typeface="Comic Sans MS" panose="030F0702030302020204" pitchFamily="66" charset="0"/>
                </a:rPr>
                <a:t>4</a:t>
              </a:r>
            </a:p>
          </p:txBody>
        </p:sp>
        <p:sp>
          <p:nvSpPr>
            <p:cNvPr id="25" name="TextBox 24">
              <a:extLst>
                <a:ext uri="{FF2B5EF4-FFF2-40B4-BE49-F238E27FC236}">
                  <a16:creationId xmlns:a16="http://schemas.microsoft.com/office/drawing/2014/main" id="{2E929CE8-C374-40F7-8096-FFFD547BAF4A}"/>
                </a:ext>
              </a:extLst>
            </p:cNvPr>
            <p:cNvSpPr txBox="1"/>
            <p:nvPr/>
          </p:nvSpPr>
          <p:spPr>
            <a:xfrm>
              <a:off x="5512750" y="3967196"/>
              <a:ext cx="223049" cy="276999"/>
            </a:xfrm>
            <a:prstGeom prst="rect">
              <a:avLst/>
            </a:prstGeom>
            <a:solidFill>
              <a:schemeClr val="bg1"/>
            </a:solidFill>
            <a:ln w="28575">
              <a:solidFill>
                <a:srgbClr val="377016"/>
              </a:solidFill>
            </a:ln>
          </p:spPr>
          <p:txBody>
            <a:bodyPr wrap="square" rtlCol="0">
              <a:spAutoFit/>
            </a:bodyPr>
            <a:lstStyle/>
            <a:p>
              <a:pPr algn="ctr"/>
              <a:r>
                <a:rPr lang="en-GB" sz="1200" dirty="0">
                  <a:latin typeface="Comic Sans MS" panose="030F0702030302020204" pitchFamily="66" charset="0"/>
                </a:rPr>
                <a:t>5</a:t>
              </a:r>
            </a:p>
          </p:txBody>
        </p:sp>
      </p:grpSp>
    </p:spTree>
    <p:extLst>
      <p:ext uri="{BB962C8B-B14F-4D97-AF65-F5344CB8AC3E}">
        <p14:creationId xmlns:p14="http://schemas.microsoft.com/office/powerpoint/2010/main" val="363095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826324"/>
            <a:ext cx="2834314" cy="914400"/>
          </a:xfrm>
        </p:spPr>
        <p:txBody>
          <a:bodyPr>
            <a:normAutofit/>
          </a:bodyPr>
          <a:lstStyle/>
          <a:p>
            <a:r>
              <a:rPr lang="en-GB" sz="3200" dirty="0">
                <a:solidFill>
                  <a:schemeClr val="tx1"/>
                </a:solidFill>
              </a:rPr>
              <a:t>Upcycling materials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23529" y="1916832"/>
            <a:ext cx="3528391" cy="4941168"/>
          </a:xfrm>
        </p:spPr>
        <p:txBody>
          <a:bodyPr>
            <a:normAutofit fontScale="92500" lnSpcReduction="10000"/>
          </a:bodyPr>
          <a:lstStyle/>
          <a:p>
            <a:pPr marL="0" indent="0">
              <a:lnSpc>
                <a:spcPct val="100000"/>
              </a:lnSpc>
              <a:spcBef>
                <a:spcPts val="0"/>
              </a:spcBef>
              <a:spcAft>
                <a:spcPts val="0"/>
              </a:spcAft>
              <a:buNone/>
            </a:pPr>
            <a:r>
              <a:rPr lang="en-US" sz="1600" dirty="0">
                <a:solidFill>
                  <a:srgbClr val="FFFFFF"/>
                </a:solidFill>
              </a:rPr>
              <a:t>It is popular for designers to use materials from discarded products instead of using raw materials. This is called upcycling as it gives old products a new lease of life. </a:t>
            </a:r>
          </a:p>
          <a:p>
            <a:pPr marL="0" indent="0">
              <a:lnSpc>
                <a:spcPct val="100000"/>
              </a:lnSpc>
              <a:spcBef>
                <a:spcPts val="0"/>
              </a:spcBef>
              <a:spcAft>
                <a:spcPts val="0"/>
              </a:spcAft>
              <a:buNone/>
            </a:pPr>
            <a:endParaRPr lang="en-US" sz="1600" dirty="0">
              <a:solidFill>
                <a:srgbClr val="FFFFFF"/>
              </a:solidFill>
            </a:endParaRPr>
          </a:p>
          <a:p>
            <a:pPr marL="0" indent="0">
              <a:lnSpc>
                <a:spcPct val="100000"/>
              </a:lnSpc>
              <a:spcBef>
                <a:spcPts val="0"/>
              </a:spcBef>
              <a:spcAft>
                <a:spcPts val="0"/>
              </a:spcAft>
              <a:buNone/>
            </a:pPr>
            <a:r>
              <a:rPr lang="en-US" sz="1600" dirty="0">
                <a:solidFill>
                  <a:srgbClr val="FFFFFF"/>
                </a:solidFill>
              </a:rPr>
              <a:t>It is an extremely good way of working sustainably as it incorporates the six R’s of recycling:</a:t>
            </a:r>
          </a:p>
          <a:p>
            <a:pPr marL="0" indent="0">
              <a:lnSpc>
                <a:spcPct val="100000"/>
              </a:lnSpc>
              <a:spcBef>
                <a:spcPts val="0"/>
              </a:spcBef>
              <a:spcAft>
                <a:spcPts val="0"/>
              </a:spcAft>
              <a:buNone/>
            </a:pPr>
            <a:endParaRPr lang="en-US" sz="1600" dirty="0">
              <a:solidFill>
                <a:srgbClr val="FFFFFF"/>
              </a:solidFill>
            </a:endParaRPr>
          </a:p>
          <a:p>
            <a:pPr marL="0" indent="0">
              <a:lnSpc>
                <a:spcPct val="100000"/>
              </a:lnSpc>
              <a:spcBef>
                <a:spcPts val="0"/>
              </a:spcBef>
              <a:spcAft>
                <a:spcPts val="0"/>
              </a:spcAft>
              <a:buNone/>
            </a:pPr>
            <a:r>
              <a:rPr lang="en-US" sz="1600" dirty="0">
                <a:solidFill>
                  <a:srgbClr val="FFFFFF"/>
                </a:solidFill>
              </a:rPr>
              <a:t>REDUCE</a:t>
            </a:r>
          </a:p>
          <a:p>
            <a:pPr marL="0" indent="0">
              <a:lnSpc>
                <a:spcPct val="100000"/>
              </a:lnSpc>
              <a:spcBef>
                <a:spcPts val="0"/>
              </a:spcBef>
              <a:spcAft>
                <a:spcPts val="0"/>
              </a:spcAft>
              <a:buNone/>
            </a:pPr>
            <a:r>
              <a:rPr lang="en-US" sz="1600" dirty="0">
                <a:solidFill>
                  <a:srgbClr val="FFFFFF"/>
                </a:solidFill>
              </a:rPr>
              <a:t>RETHINK</a:t>
            </a:r>
          </a:p>
          <a:p>
            <a:pPr marL="0" indent="0">
              <a:lnSpc>
                <a:spcPct val="100000"/>
              </a:lnSpc>
              <a:spcBef>
                <a:spcPts val="0"/>
              </a:spcBef>
              <a:spcAft>
                <a:spcPts val="0"/>
              </a:spcAft>
              <a:buNone/>
            </a:pPr>
            <a:r>
              <a:rPr lang="en-US" sz="1600" dirty="0">
                <a:solidFill>
                  <a:srgbClr val="FFFFFF"/>
                </a:solidFill>
              </a:rPr>
              <a:t>REFUSE</a:t>
            </a:r>
          </a:p>
          <a:p>
            <a:pPr marL="0" indent="0">
              <a:lnSpc>
                <a:spcPct val="100000"/>
              </a:lnSpc>
              <a:spcBef>
                <a:spcPts val="0"/>
              </a:spcBef>
              <a:spcAft>
                <a:spcPts val="0"/>
              </a:spcAft>
              <a:buNone/>
            </a:pPr>
            <a:r>
              <a:rPr lang="en-US" sz="1600" dirty="0">
                <a:solidFill>
                  <a:srgbClr val="FFFFFF"/>
                </a:solidFill>
              </a:rPr>
              <a:t>RECYCLE</a:t>
            </a:r>
          </a:p>
          <a:p>
            <a:pPr marL="0" indent="0">
              <a:lnSpc>
                <a:spcPct val="100000"/>
              </a:lnSpc>
              <a:spcBef>
                <a:spcPts val="0"/>
              </a:spcBef>
              <a:spcAft>
                <a:spcPts val="0"/>
              </a:spcAft>
              <a:buNone/>
            </a:pPr>
            <a:r>
              <a:rPr lang="en-US" sz="1600" dirty="0">
                <a:solidFill>
                  <a:srgbClr val="FFFFFF"/>
                </a:solidFill>
              </a:rPr>
              <a:t>REUSE</a:t>
            </a:r>
          </a:p>
          <a:p>
            <a:pPr marL="0" indent="0">
              <a:lnSpc>
                <a:spcPct val="100000"/>
              </a:lnSpc>
              <a:spcBef>
                <a:spcPts val="0"/>
              </a:spcBef>
              <a:spcAft>
                <a:spcPts val="0"/>
              </a:spcAft>
              <a:buNone/>
            </a:pPr>
            <a:r>
              <a:rPr lang="en-US" sz="1600" dirty="0">
                <a:solidFill>
                  <a:srgbClr val="FFFFFF"/>
                </a:solidFill>
              </a:rPr>
              <a:t>REPAIR</a:t>
            </a:r>
          </a:p>
          <a:p>
            <a:pPr marL="0" indent="0">
              <a:lnSpc>
                <a:spcPct val="100000"/>
              </a:lnSpc>
              <a:spcBef>
                <a:spcPts val="0"/>
              </a:spcBef>
              <a:spcAft>
                <a:spcPts val="0"/>
              </a:spcAft>
              <a:buNone/>
            </a:pPr>
            <a:endParaRPr lang="en-US" sz="1600" dirty="0">
              <a:solidFill>
                <a:srgbClr val="FFFFFF"/>
              </a:solidFill>
            </a:endParaRPr>
          </a:p>
          <a:p>
            <a:pPr marL="0" indent="0">
              <a:lnSpc>
                <a:spcPct val="100000"/>
              </a:lnSpc>
              <a:spcBef>
                <a:spcPts val="0"/>
              </a:spcBef>
              <a:spcAft>
                <a:spcPts val="0"/>
              </a:spcAft>
              <a:buNone/>
            </a:pPr>
            <a:r>
              <a:rPr lang="en-US" sz="1600" dirty="0">
                <a:solidFill>
                  <a:srgbClr val="FFFFFF"/>
                </a:solidFill>
              </a:rPr>
              <a:t>Upcycling is a positive approach compared to recycling. With recycling, materials can degrade in quality each time they are recycled. </a:t>
            </a:r>
          </a:p>
          <a:p>
            <a:pPr marL="0" indent="0">
              <a:lnSpc>
                <a:spcPct val="100000"/>
              </a:lnSpc>
              <a:spcBef>
                <a:spcPts val="0"/>
              </a:spcBef>
              <a:spcAft>
                <a:spcPts val="0"/>
              </a:spcAft>
              <a:buNone/>
            </a:pPr>
            <a:endParaRPr lang="en-US" sz="1600" dirty="0">
              <a:solidFill>
                <a:srgbClr val="FFFFFF"/>
              </a:solidFill>
            </a:endParaRPr>
          </a:p>
          <a:p>
            <a:pPr marL="0" indent="0">
              <a:lnSpc>
                <a:spcPct val="100000"/>
              </a:lnSpc>
              <a:spcBef>
                <a:spcPts val="0"/>
              </a:spcBef>
              <a:spcAft>
                <a:spcPts val="0"/>
              </a:spcAft>
              <a:buNone/>
            </a:pPr>
            <a:r>
              <a:rPr lang="en-US" sz="1600" dirty="0">
                <a:solidFill>
                  <a:srgbClr val="FFFFFF"/>
                </a:solidFill>
              </a:rPr>
              <a:t>Recycling may also involve energy and water consumption, and often transportation. </a:t>
            </a:r>
          </a:p>
        </p:txBody>
      </p:sp>
      <p:pic>
        <p:nvPicPr>
          <p:cNvPr id="6" name="Picture 5">
            <a:extLst>
              <a:ext uri="{FF2B5EF4-FFF2-40B4-BE49-F238E27FC236}">
                <a16:creationId xmlns:a16="http://schemas.microsoft.com/office/drawing/2014/main" id="{5422C958-2873-488F-8049-8F8C3AAEFC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0429" y="791317"/>
            <a:ext cx="2288073" cy="2654165"/>
          </a:xfrm>
          <a:prstGeom prst="rect">
            <a:avLst/>
          </a:prstGeom>
        </p:spPr>
      </p:pic>
      <p:pic>
        <p:nvPicPr>
          <p:cNvPr id="7" name="Picture 6">
            <a:extLst>
              <a:ext uri="{FF2B5EF4-FFF2-40B4-BE49-F238E27FC236}">
                <a16:creationId xmlns:a16="http://schemas.microsoft.com/office/drawing/2014/main" id="{212613F8-584F-42EE-B53A-565180056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429" y="4025296"/>
            <a:ext cx="4570042" cy="2564623"/>
          </a:xfrm>
          <a:prstGeom prst="rect">
            <a:avLst/>
          </a:prstGeom>
        </p:spPr>
      </p:pic>
      <p:pic>
        <p:nvPicPr>
          <p:cNvPr id="8" name="Picture 7">
            <a:extLst>
              <a:ext uri="{FF2B5EF4-FFF2-40B4-BE49-F238E27FC236}">
                <a16:creationId xmlns:a16="http://schemas.microsoft.com/office/drawing/2014/main" id="{4164CC63-1B04-4585-B5CB-652385111E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489" r="30063"/>
          <a:stretch/>
        </p:blipFill>
        <p:spPr>
          <a:xfrm>
            <a:off x="6687520" y="268080"/>
            <a:ext cx="2060987" cy="2690655"/>
          </a:xfrm>
          <a:prstGeom prst="rect">
            <a:avLst/>
          </a:prstGeom>
        </p:spPr>
      </p:pic>
    </p:spTree>
    <p:extLst>
      <p:ext uri="{BB962C8B-B14F-4D97-AF65-F5344CB8AC3E}">
        <p14:creationId xmlns:p14="http://schemas.microsoft.com/office/powerpoint/2010/main" val="665009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826324"/>
            <a:ext cx="2834314" cy="914400"/>
          </a:xfrm>
        </p:spPr>
        <p:txBody>
          <a:bodyPr>
            <a:normAutofit fontScale="90000"/>
          </a:bodyPr>
          <a:lstStyle/>
          <a:p>
            <a:r>
              <a:rPr lang="en-GB" dirty="0">
                <a:solidFill>
                  <a:schemeClr val="tx1"/>
                </a:solidFill>
              </a:rPr>
              <a:t>Measures to support sustainability</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95541" y="1992752"/>
            <a:ext cx="3456370" cy="4865248"/>
          </a:xfrm>
        </p:spPr>
        <p:txBody>
          <a:bodyPr>
            <a:normAutofit fontScale="92500" lnSpcReduction="10000"/>
          </a:bodyPr>
          <a:lstStyle/>
          <a:p>
            <a:pPr marL="0" indent="0">
              <a:lnSpc>
                <a:spcPct val="100000"/>
              </a:lnSpc>
              <a:spcBef>
                <a:spcPts val="0"/>
              </a:spcBef>
              <a:spcAft>
                <a:spcPts val="0"/>
              </a:spcAft>
              <a:buNone/>
            </a:pPr>
            <a:r>
              <a:rPr lang="en-US" sz="1600" dirty="0">
                <a:solidFill>
                  <a:srgbClr val="FFFFFF"/>
                </a:solidFill>
              </a:rPr>
              <a:t>Sustainability, which is using the Earth’s resources responsibly and at a rate whereby the Earth will be able to provide for future generations, is everyone’s responsibility.</a:t>
            </a:r>
          </a:p>
          <a:p>
            <a:pPr marL="0" indent="0">
              <a:lnSpc>
                <a:spcPct val="100000"/>
              </a:lnSpc>
              <a:spcBef>
                <a:spcPts val="0"/>
              </a:spcBef>
              <a:spcAft>
                <a:spcPts val="0"/>
              </a:spcAft>
              <a:buNone/>
            </a:pPr>
            <a:r>
              <a:rPr lang="en-US" sz="1600" dirty="0">
                <a:solidFill>
                  <a:srgbClr val="FFFFFF"/>
                </a:solidFill>
              </a:rPr>
              <a:t>Designers and manufacturers must aim to reduce the environmental impact of the products they design and manufacture to protect our environment and limit the use of resources. This is known as clean manufacturing and it includes;</a:t>
            </a:r>
          </a:p>
          <a:p>
            <a:pPr>
              <a:lnSpc>
                <a:spcPct val="100000"/>
              </a:lnSpc>
              <a:spcBef>
                <a:spcPts val="0"/>
              </a:spcBef>
              <a:spcAft>
                <a:spcPts val="0"/>
              </a:spcAft>
              <a:buClr>
                <a:schemeClr val="bg1"/>
              </a:buClr>
              <a:buFont typeface="Arial" panose="020B0604020202020204" pitchFamily="34" charset="0"/>
              <a:buChar char="•"/>
            </a:pPr>
            <a:r>
              <a:rPr lang="en-US" sz="1600" dirty="0">
                <a:solidFill>
                  <a:srgbClr val="FFFFFF"/>
                </a:solidFill>
              </a:rPr>
              <a:t>Sourcing materials sustainably and/or locally</a:t>
            </a:r>
          </a:p>
          <a:p>
            <a:pPr>
              <a:lnSpc>
                <a:spcPct val="100000"/>
              </a:lnSpc>
              <a:spcBef>
                <a:spcPts val="0"/>
              </a:spcBef>
              <a:spcAft>
                <a:spcPts val="0"/>
              </a:spcAft>
              <a:buClr>
                <a:schemeClr val="bg1"/>
              </a:buClr>
              <a:buFont typeface="Arial" panose="020B0604020202020204" pitchFamily="34" charset="0"/>
              <a:buChar char="•"/>
            </a:pPr>
            <a:r>
              <a:rPr lang="en-US" sz="1600" dirty="0" err="1">
                <a:solidFill>
                  <a:srgbClr val="FFFFFF"/>
                </a:solidFill>
              </a:rPr>
              <a:t>Minimising</a:t>
            </a:r>
            <a:r>
              <a:rPr lang="en-US" sz="1600" dirty="0">
                <a:solidFill>
                  <a:srgbClr val="FFFFFF"/>
                </a:solidFill>
              </a:rPr>
              <a:t> transportation</a:t>
            </a:r>
          </a:p>
          <a:p>
            <a:pPr>
              <a:lnSpc>
                <a:spcPct val="100000"/>
              </a:lnSpc>
              <a:spcBef>
                <a:spcPts val="0"/>
              </a:spcBef>
              <a:spcAft>
                <a:spcPts val="0"/>
              </a:spcAft>
              <a:buClr>
                <a:schemeClr val="bg1"/>
              </a:buClr>
              <a:buFont typeface="Arial" panose="020B0604020202020204" pitchFamily="34" charset="0"/>
              <a:buChar char="•"/>
            </a:pPr>
            <a:r>
              <a:rPr lang="en-US" sz="1600" dirty="0">
                <a:solidFill>
                  <a:srgbClr val="FFFFFF"/>
                </a:solidFill>
              </a:rPr>
              <a:t>Energy consumption</a:t>
            </a:r>
          </a:p>
          <a:p>
            <a:pPr>
              <a:lnSpc>
                <a:spcPct val="100000"/>
              </a:lnSpc>
              <a:spcBef>
                <a:spcPts val="0"/>
              </a:spcBef>
              <a:spcAft>
                <a:spcPts val="0"/>
              </a:spcAft>
              <a:buClr>
                <a:schemeClr val="bg1"/>
              </a:buClr>
              <a:buFont typeface="Arial" panose="020B0604020202020204" pitchFamily="34" charset="0"/>
              <a:buChar char="•"/>
            </a:pPr>
            <a:r>
              <a:rPr lang="en-US" sz="1600" dirty="0">
                <a:solidFill>
                  <a:srgbClr val="FFFFFF"/>
                </a:solidFill>
              </a:rPr>
              <a:t>Waste from obsolescent or difficult-to-repair products</a:t>
            </a:r>
          </a:p>
          <a:p>
            <a:pPr marL="0" indent="0">
              <a:lnSpc>
                <a:spcPct val="100000"/>
              </a:lnSpc>
              <a:spcBef>
                <a:spcPts val="0"/>
              </a:spcBef>
              <a:spcAft>
                <a:spcPts val="0"/>
              </a:spcAft>
              <a:buNone/>
            </a:pPr>
            <a:endParaRPr lang="en-US" sz="1600" dirty="0">
              <a:solidFill>
                <a:srgbClr val="FFFFFF"/>
              </a:solidFill>
            </a:endParaRPr>
          </a:p>
          <a:p>
            <a:pPr marL="0" indent="0">
              <a:lnSpc>
                <a:spcPct val="100000"/>
              </a:lnSpc>
              <a:spcBef>
                <a:spcPts val="0"/>
              </a:spcBef>
              <a:spcAft>
                <a:spcPts val="0"/>
              </a:spcAft>
              <a:buNone/>
            </a:pPr>
            <a:r>
              <a:rPr lang="en-US" sz="1600" dirty="0">
                <a:solidFill>
                  <a:srgbClr val="FFFFFF"/>
                </a:solidFill>
              </a:rPr>
              <a:t>NO WASTE</a:t>
            </a:r>
          </a:p>
          <a:p>
            <a:pPr marL="0" indent="0">
              <a:lnSpc>
                <a:spcPct val="100000"/>
              </a:lnSpc>
              <a:spcBef>
                <a:spcPts val="0"/>
              </a:spcBef>
              <a:spcAft>
                <a:spcPts val="0"/>
              </a:spcAft>
              <a:buNone/>
            </a:pPr>
            <a:r>
              <a:rPr lang="en-US" sz="1600" dirty="0">
                <a:solidFill>
                  <a:srgbClr val="FFFFFF"/>
                </a:solidFill>
              </a:rPr>
              <a:t>The NO WASTE acronym below will help you remember the key points of a clean manufacturing system:</a:t>
            </a:r>
          </a:p>
        </p:txBody>
      </p:sp>
      <p:sp>
        <p:nvSpPr>
          <p:cNvPr id="6" name="Rectangle 5">
            <a:extLst>
              <a:ext uri="{FF2B5EF4-FFF2-40B4-BE49-F238E27FC236}">
                <a16:creationId xmlns:a16="http://schemas.microsoft.com/office/drawing/2014/main" id="{63846518-232D-4359-B43A-C8A9C6B18DE8}"/>
              </a:ext>
            </a:extLst>
          </p:cNvPr>
          <p:cNvSpPr/>
          <p:nvPr/>
        </p:nvSpPr>
        <p:spPr>
          <a:xfrm>
            <a:off x="4633573" y="349342"/>
            <a:ext cx="771366"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a:t>
            </a:r>
          </a:p>
        </p:txBody>
      </p:sp>
      <p:sp>
        <p:nvSpPr>
          <p:cNvPr id="7" name="Rectangle 6">
            <a:extLst>
              <a:ext uri="{FF2B5EF4-FFF2-40B4-BE49-F238E27FC236}">
                <a16:creationId xmlns:a16="http://schemas.microsoft.com/office/drawing/2014/main" id="{DC7588CD-FAAA-4BE1-BD02-98FF57425205}"/>
              </a:ext>
            </a:extLst>
          </p:cNvPr>
          <p:cNvSpPr/>
          <p:nvPr/>
        </p:nvSpPr>
        <p:spPr>
          <a:xfrm>
            <a:off x="4633573" y="1069422"/>
            <a:ext cx="771366"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a:t>
            </a:r>
          </a:p>
        </p:txBody>
      </p:sp>
      <p:sp>
        <p:nvSpPr>
          <p:cNvPr id="8" name="Rectangle 7">
            <a:extLst>
              <a:ext uri="{FF2B5EF4-FFF2-40B4-BE49-F238E27FC236}">
                <a16:creationId xmlns:a16="http://schemas.microsoft.com/office/drawing/2014/main" id="{2974D5AE-6887-424F-AFF3-51CD5372A938}"/>
              </a:ext>
            </a:extLst>
          </p:cNvPr>
          <p:cNvSpPr/>
          <p:nvPr/>
        </p:nvSpPr>
        <p:spPr>
          <a:xfrm>
            <a:off x="4536592" y="2208776"/>
            <a:ext cx="965329"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a:t>
            </a:r>
          </a:p>
        </p:txBody>
      </p:sp>
      <p:sp>
        <p:nvSpPr>
          <p:cNvPr id="9" name="Rectangle 8">
            <a:extLst>
              <a:ext uri="{FF2B5EF4-FFF2-40B4-BE49-F238E27FC236}">
                <a16:creationId xmlns:a16="http://schemas.microsoft.com/office/drawing/2014/main" id="{F6891095-4A61-4E16-BB48-203562849AE5}"/>
              </a:ext>
            </a:extLst>
          </p:cNvPr>
          <p:cNvSpPr/>
          <p:nvPr/>
        </p:nvSpPr>
        <p:spPr>
          <a:xfrm>
            <a:off x="4658420" y="3128113"/>
            <a:ext cx="721671"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a:t>
            </a:r>
          </a:p>
        </p:txBody>
      </p:sp>
      <p:sp>
        <p:nvSpPr>
          <p:cNvPr id="10" name="Rectangle 9">
            <a:extLst>
              <a:ext uri="{FF2B5EF4-FFF2-40B4-BE49-F238E27FC236}">
                <a16:creationId xmlns:a16="http://schemas.microsoft.com/office/drawing/2014/main" id="{385C9BA1-D435-4314-AFC0-FC5F1F8402D4}"/>
              </a:ext>
            </a:extLst>
          </p:cNvPr>
          <p:cNvSpPr/>
          <p:nvPr/>
        </p:nvSpPr>
        <p:spPr>
          <a:xfrm>
            <a:off x="4680862" y="3934663"/>
            <a:ext cx="676787"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t>
            </a:r>
          </a:p>
        </p:txBody>
      </p:sp>
      <p:sp>
        <p:nvSpPr>
          <p:cNvPr id="11" name="Rectangle 10">
            <a:extLst>
              <a:ext uri="{FF2B5EF4-FFF2-40B4-BE49-F238E27FC236}">
                <a16:creationId xmlns:a16="http://schemas.microsoft.com/office/drawing/2014/main" id="{679537F0-4FAA-41F3-9B1F-1BD30C610A19}"/>
              </a:ext>
            </a:extLst>
          </p:cNvPr>
          <p:cNvSpPr/>
          <p:nvPr/>
        </p:nvSpPr>
        <p:spPr>
          <a:xfrm>
            <a:off x="4691281" y="4842344"/>
            <a:ext cx="655949"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t>
            </a:r>
          </a:p>
        </p:txBody>
      </p:sp>
      <p:sp>
        <p:nvSpPr>
          <p:cNvPr id="12" name="Rectangle 11">
            <a:extLst>
              <a:ext uri="{FF2B5EF4-FFF2-40B4-BE49-F238E27FC236}">
                <a16:creationId xmlns:a16="http://schemas.microsoft.com/office/drawing/2014/main" id="{013580D4-67D6-4568-94D9-84902D1E7046}"/>
              </a:ext>
            </a:extLst>
          </p:cNvPr>
          <p:cNvSpPr/>
          <p:nvPr/>
        </p:nvSpPr>
        <p:spPr>
          <a:xfrm>
            <a:off x="4690480" y="5661225"/>
            <a:ext cx="657551"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a:t>
            </a:r>
          </a:p>
        </p:txBody>
      </p:sp>
      <p:sp>
        <p:nvSpPr>
          <p:cNvPr id="13" name="TextBox 12">
            <a:extLst>
              <a:ext uri="{FF2B5EF4-FFF2-40B4-BE49-F238E27FC236}">
                <a16:creationId xmlns:a16="http://schemas.microsoft.com/office/drawing/2014/main" id="{C9CEFBA2-F115-410C-B3A2-82296AC1EB8B}"/>
              </a:ext>
            </a:extLst>
          </p:cNvPr>
          <p:cNvSpPr txBox="1"/>
          <p:nvPr/>
        </p:nvSpPr>
        <p:spPr>
          <a:xfrm>
            <a:off x="5236075" y="709382"/>
            <a:ext cx="2997898" cy="369332"/>
          </a:xfrm>
          <a:prstGeom prst="rect">
            <a:avLst/>
          </a:prstGeom>
          <a:noFill/>
          <a:ln>
            <a:noFill/>
          </a:ln>
        </p:spPr>
        <p:txBody>
          <a:bodyPr wrap="square" rtlCol="0">
            <a:spAutoFit/>
          </a:bodyPr>
          <a:lstStyle/>
          <a:p>
            <a:r>
              <a:rPr lang="en-GB" dirty="0">
                <a:latin typeface="Comic Sans MS" panose="030F0702030302020204" pitchFamily="66" charset="0"/>
              </a:rPr>
              <a:t>on-toxic substitutes</a:t>
            </a:r>
          </a:p>
        </p:txBody>
      </p:sp>
      <p:sp>
        <p:nvSpPr>
          <p:cNvPr id="14" name="TextBox 13">
            <a:extLst>
              <a:ext uri="{FF2B5EF4-FFF2-40B4-BE49-F238E27FC236}">
                <a16:creationId xmlns:a16="http://schemas.microsoft.com/office/drawing/2014/main" id="{27D01BE5-88B8-4151-B6A8-B781D05E9137}"/>
              </a:ext>
            </a:extLst>
          </p:cNvPr>
          <p:cNvSpPr txBox="1"/>
          <p:nvPr/>
        </p:nvSpPr>
        <p:spPr>
          <a:xfrm>
            <a:off x="5236075" y="1371392"/>
            <a:ext cx="2997898" cy="369332"/>
          </a:xfrm>
          <a:prstGeom prst="rect">
            <a:avLst/>
          </a:prstGeom>
          <a:noFill/>
          <a:ln>
            <a:noFill/>
          </a:ln>
        </p:spPr>
        <p:txBody>
          <a:bodyPr wrap="square" rtlCol="0">
            <a:spAutoFit/>
          </a:bodyPr>
          <a:lstStyle/>
          <a:p>
            <a:r>
              <a:rPr lang="en-GB" dirty="0" err="1">
                <a:latin typeface="Comic Sans MS" panose="030F0702030302020204" pitchFamily="66" charset="0"/>
              </a:rPr>
              <a:t>ptimise</a:t>
            </a:r>
            <a:r>
              <a:rPr lang="en-GB" dirty="0">
                <a:latin typeface="Comic Sans MS" panose="030F0702030302020204" pitchFamily="66" charset="0"/>
              </a:rPr>
              <a:t> raw material use</a:t>
            </a:r>
          </a:p>
        </p:txBody>
      </p:sp>
      <p:sp>
        <p:nvSpPr>
          <p:cNvPr id="15" name="TextBox 14">
            <a:extLst>
              <a:ext uri="{FF2B5EF4-FFF2-40B4-BE49-F238E27FC236}">
                <a16:creationId xmlns:a16="http://schemas.microsoft.com/office/drawing/2014/main" id="{41ACCD63-07E3-417A-962E-4661F40629B4}"/>
              </a:ext>
            </a:extLst>
          </p:cNvPr>
          <p:cNvSpPr txBox="1"/>
          <p:nvPr/>
        </p:nvSpPr>
        <p:spPr>
          <a:xfrm>
            <a:off x="5281645" y="2614679"/>
            <a:ext cx="3384376" cy="369332"/>
          </a:xfrm>
          <a:prstGeom prst="rect">
            <a:avLst/>
          </a:prstGeom>
          <a:noFill/>
          <a:ln>
            <a:noFill/>
          </a:ln>
        </p:spPr>
        <p:txBody>
          <a:bodyPr wrap="square" rtlCol="0">
            <a:spAutoFit/>
          </a:bodyPr>
          <a:lstStyle/>
          <a:p>
            <a:r>
              <a:rPr lang="en-GB" dirty="0" err="1">
                <a:latin typeface="Comic Sans MS" panose="030F0702030302020204" pitchFamily="66" charset="0"/>
              </a:rPr>
              <a:t>ater</a:t>
            </a:r>
            <a:r>
              <a:rPr lang="en-GB" dirty="0">
                <a:latin typeface="Comic Sans MS" panose="030F0702030302020204" pitchFamily="66" charset="0"/>
              </a:rPr>
              <a:t> use and water reduction</a:t>
            </a:r>
          </a:p>
        </p:txBody>
      </p:sp>
      <p:sp>
        <p:nvSpPr>
          <p:cNvPr id="16" name="TextBox 15">
            <a:extLst>
              <a:ext uri="{FF2B5EF4-FFF2-40B4-BE49-F238E27FC236}">
                <a16:creationId xmlns:a16="http://schemas.microsoft.com/office/drawing/2014/main" id="{057C8431-DF2B-458A-A655-6F7E93648135}"/>
              </a:ext>
            </a:extLst>
          </p:cNvPr>
          <p:cNvSpPr txBox="1"/>
          <p:nvPr/>
        </p:nvSpPr>
        <p:spPr>
          <a:xfrm>
            <a:off x="5209637" y="3493280"/>
            <a:ext cx="3384376" cy="369332"/>
          </a:xfrm>
          <a:prstGeom prst="rect">
            <a:avLst/>
          </a:prstGeom>
          <a:noFill/>
          <a:ln>
            <a:noFill/>
          </a:ln>
        </p:spPr>
        <p:txBody>
          <a:bodyPr wrap="square" rtlCol="0">
            <a:spAutoFit/>
          </a:bodyPr>
          <a:lstStyle/>
          <a:p>
            <a:r>
              <a:rPr lang="en-GB" dirty="0" err="1">
                <a:latin typeface="Comic Sans MS" panose="030F0702030302020204" pitchFamily="66" charset="0"/>
              </a:rPr>
              <a:t>ir</a:t>
            </a:r>
            <a:r>
              <a:rPr lang="en-GB" dirty="0">
                <a:latin typeface="Comic Sans MS" panose="030F0702030302020204" pitchFamily="66" charset="0"/>
              </a:rPr>
              <a:t> emission reduction</a:t>
            </a:r>
          </a:p>
        </p:txBody>
      </p:sp>
      <p:sp>
        <p:nvSpPr>
          <p:cNvPr id="17" name="TextBox 16">
            <a:extLst>
              <a:ext uri="{FF2B5EF4-FFF2-40B4-BE49-F238E27FC236}">
                <a16:creationId xmlns:a16="http://schemas.microsoft.com/office/drawing/2014/main" id="{EC469AC9-09F1-4279-922C-1177998D8353}"/>
              </a:ext>
            </a:extLst>
          </p:cNvPr>
          <p:cNvSpPr txBox="1"/>
          <p:nvPr/>
        </p:nvSpPr>
        <p:spPr>
          <a:xfrm>
            <a:off x="5209637" y="4231017"/>
            <a:ext cx="3384376" cy="307777"/>
          </a:xfrm>
          <a:prstGeom prst="rect">
            <a:avLst/>
          </a:prstGeom>
          <a:noFill/>
          <a:ln>
            <a:noFill/>
          </a:ln>
        </p:spPr>
        <p:txBody>
          <a:bodyPr wrap="square" rtlCol="0">
            <a:spAutoFit/>
          </a:bodyPr>
          <a:lstStyle/>
          <a:p>
            <a:r>
              <a:rPr lang="en-GB" sz="1400" dirty="0" err="1">
                <a:latin typeface="Comic Sans MS" panose="030F0702030302020204" pitchFamily="66" charset="0"/>
              </a:rPr>
              <a:t>olid</a:t>
            </a:r>
            <a:r>
              <a:rPr lang="en-GB" sz="1400" dirty="0">
                <a:latin typeface="Comic Sans MS" panose="030F0702030302020204" pitchFamily="66" charset="0"/>
              </a:rPr>
              <a:t> and hazardous waste reduction</a:t>
            </a:r>
          </a:p>
        </p:txBody>
      </p:sp>
      <p:sp>
        <p:nvSpPr>
          <p:cNvPr id="18" name="TextBox 17">
            <a:extLst>
              <a:ext uri="{FF2B5EF4-FFF2-40B4-BE49-F238E27FC236}">
                <a16:creationId xmlns:a16="http://schemas.microsoft.com/office/drawing/2014/main" id="{1AF16ED1-8C74-4963-A684-30B03C3082E0}"/>
              </a:ext>
            </a:extLst>
          </p:cNvPr>
          <p:cNvSpPr txBox="1"/>
          <p:nvPr/>
        </p:nvSpPr>
        <p:spPr>
          <a:xfrm>
            <a:off x="5137629" y="5161543"/>
            <a:ext cx="3384376" cy="369332"/>
          </a:xfrm>
          <a:prstGeom prst="rect">
            <a:avLst/>
          </a:prstGeom>
          <a:noFill/>
          <a:ln>
            <a:noFill/>
          </a:ln>
        </p:spPr>
        <p:txBody>
          <a:bodyPr wrap="square" rtlCol="0">
            <a:spAutoFit/>
          </a:bodyPr>
          <a:lstStyle/>
          <a:p>
            <a:r>
              <a:rPr lang="en-GB" dirty="0" err="1">
                <a:latin typeface="Comic Sans MS" panose="030F0702030302020204" pitchFamily="66" charset="0"/>
              </a:rPr>
              <a:t>ransport</a:t>
            </a:r>
            <a:r>
              <a:rPr lang="en-GB" dirty="0">
                <a:latin typeface="Comic Sans MS" panose="030F0702030302020204" pitchFamily="66" charset="0"/>
              </a:rPr>
              <a:t> package optimisation</a:t>
            </a:r>
          </a:p>
        </p:txBody>
      </p:sp>
      <p:sp>
        <p:nvSpPr>
          <p:cNvPr id="19" name="TextBox 18">
            <a:extLst>
              <a:ext uri="{FF2B5EF4-FFF2-40B4-BE49-F238E27FC236}">
                <a16:creationId xmlns:a16="http://schemas.microsoft.com/office/drawing/2014/main" id="{3B44FE5B-F56B-4C50-8050-78D73571AAF5}"/>
              </a:ext>
            </a:extLst>
          </p:cNvPr>
          <p:cNvSpPr txBox="1"/>
          <p:nvPr/>
        </p:nvSpPr>
        <p:spPr>
          <a:xfrm>
            <a:off x="5209637" y="5942649"/>
            <a:ext cx="3384376" cy="369332"/>
          </a:xfrm>
          <a:prstGeom prst="rect">
            <a:avLst/>
          </a:prstGeom>
          <a:noFill/>
          <a:ln>
            <a:noFill/>
          </a:ln>
        </p:spPr>
        <p:txBody>
          <a:bodyPr wrap="square" rtlCol="0">
            <a:spAutoFit/>
          </a:bodyPr>
          <a:lstStyle/>
          <a:p>
            <a:r>
              <a:rPr lang="en-GB" dirty="0" err="1">
                <a:latin typeface="Comic Sans MS" panose="030F0702030302020204" pitchFamily="66" charset="0"/>
              </a:rPr>
              <a:t>nergy</a:t>
            </a:r>
            <a:r>
              <a:rPr lang="en-GB" dirty="0">
                <a:latin typeface="Comic Sans MS" panose="030F0702030302020204" pitchFamily="66" charset="0"/>
              </a:rPr>
              <a:t> efficiency</a:t>
            </a:r>
          </a:p>
        </p:txBody>
      </p:sp>
    </p:spTree>
    <p:extLst>
      <p:ext uri="{BB962C8B-B14F-4D97-AF65-F5344CB8AC3E}">
        <p14:creationId xmlns:p14="http://schemas.microsoft.com/office/powerpoint/2010/main" val="3006501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826324"/>
            <a:ext cx="2834314" cy="914400"/>
          </a:xfrm>
        </p:spPr>
        <p:txBody>
          <a:bodyPr>
            <a:normAutofit/>
          </a:bodyPr>
          <a:lstStyle/>
          <a:p>
            <a:r>
              <a:rPr lang="en-GB" sz="3200">
                <a:solidFill>
                  <a:schemeClr val="tx1"/>
                </a:solidFill>
              </a:rPr>
              <a:t>Recommendations for designers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95539" y="1916832"/>
            <a:ext cx="3456379" cy="4941168"/>
          </a:xfrm>
        </p:spPr>
        <p:txBody>
          <a:bodyPr>
            <a:normAutofit fontScale="85000" lnSpcReduction="20000"/>
          </a:bodyPr>
          <a:lstStyle/>
          <a:p>
            <a:pPr marL="0" indent="0">
              <a:lnSpc>
                <a:spcPct val="100000"/>
              </a:lnSpc>
              <a:spcBef>
                <a:spcPts val="0"/>
              </a:spcBef>
              <a:spcAft>
                <a:spcPts val="0"/>
              </a:spcAft>
              <a:buNone/>
            </a:pPr>
            <a:r>
              <a:rPr lang="en-US" sz="1600">
                <a:solidFill>
                  <a:srgbClr val="FFFFFF"/>
                </a:solidFill>
              </a:rPr>
              <a:t>The following points are for product designers to consider during the entire design process with regards to the environment;</a:t>
            </a:r>
          </a:p>
          <a:p>
            <a:pPr marL="0" indent="0">
              <a:lnSpc>
                <a:spcPct val="100000"/>
              </a:lnSpc>
              <a:spcBef>
                <a:spcPts val="0"/>
              </a:spcBef>
              <a:spcAft>
                <a:spcPts val="0"/>
              </a:spcAft>
              <a:buNone/>
            </a:pPr>
            <a:endParaRPr lang="en-US" sz="1600">
              <a:solidFill>
                <a:srgbClr val="FFFFFF"/>
              </a:solidFill>
            </a:endParaRPr>
          </a:p>
          <a:p>
            <a:pPr>
              <a:lnSpc>
                <a:spcPct val="100000"/>
              </a:lnSpc>
              <a:spcBef>
                <a:spcPts val="0"/>
              </a:spcBef>
              <a:spcAft>
                <a:spcPts val="0"/>
              </a:spcAft>
              <a:buClr>
                <a:schemeClr val="bg1"/>
              </a:buClr>
              <a:buFont typeface="Arial" panose="020B0604020202020204" pitchFamily="34" charset="0"/>
              <a:buChar char="•"/>
            </a:pPr>
            <a:r>
              <a:rPr lang="en-US">
                <a:solidFill>
                  <a:srgbClr val="FFFFFF"/>
                </a:solidFill>
              </a:rPr>
              <a:t>Use alternative materials which are recyclable</a:t>
            </a:r>
          </a:p>
          <a:p>
            <a:pPr>
              <a:lnSpc>
                <a:spcPct val="100000"/>
              </a:lnSpc>
              <a:spcBef>
                <a:spcPts val="0"/>
              </a:spcBef>
              <a:spcAft>
                <a:spcPts val="0"/>
              </a:spcAft>
              <a:buClr>
                <a:schemeClr val="bg1"/>
              </a:buClr>
              <a:buFont typeface="Arial" panose="020B0604020202020204" pitchFamily="34" charset="0"/>
              <a:buChar char="•"/>
            </a:pPr>
            <a:r>
              <a:rPr lang="en-US">
                <a:solidFill>
                  <a:srgbClr val="FFFFFF"/>
                </a:solidFill>
              </a:rPr>
              <a:t>Reduce the volume of the material (e.g. thinner walls on plastic products or hollowed out parts)</a:t>
            </a:r>
          </a:p>
          <a:p>
            <a:pPr>
              <a:lnSpc>
                <a:spcPct val="100000"/>
              </a:lnSpc>
              <a:spcBef>
                <a:spcPts val="0"/>
              </a:spcBef>
              <a:spcAft>
                <a:spcPts val="0"/>
              </a:spcAft>
              <a:buClr>
                <a:schemeClr val="bg1"/>
              </a:buClr>
              <a:buFont typeface="Arial" panose="020B0604020202020204" pitchFamily="34" charset="0"/>
              <a:buChar char="•"/>
            </a:pPr>
            <a:r>
              <a:rPr lang="en-US">
                <a:solidFill>
                  <a:srgbClr val="FFFFFF"/>
                </a:solidFill>
              </a:rPr>
              <a:t>Reducing the number of parts and components </a:t>
            </a:r>
          </a:p>
          <a:p>
            <a:pPr>
              <a:lnSpc>
                <a:spcPct val="100000"/>
              </a:lnSpc>
              <a:spcBef>
                <a:spcPts val="0"/>
              </a:spcBef>
              <a:spcAft>
                <a:spcPts val="0"/>
              </a:spcAft>
              <a:buClr>
                <a:schemeClr val="bg1"/>
              </a:buClr>
              <a:buFont typeface="Arial" panose="020B0604020202020204" pitchFamily="34" charset="0"/>
              <a:buChar char="•"/>
            </a:pPr>
            <a:r>
              <a:rPr lang="en-US">
                <a:solidFill>
                  <a:srgbClr val="FFFFFF"/>
                </a:solidFill>
              </a:rPr>
              <a:t>Designing the product for disassembly (see cradle-to-cradle design)</a:t>
            </a:r>
          </a:p>
          <a:p>
            <a:pPr>
              <a:lnSpc>
                <a:spcPct val="100000"/>
              </a:lnSpc>
              <a:spcBef>
                <a:spcPts val="0"/>
              </a:spcBef>
              <a:spcAft>
                <a:spcPts val="0"/>
              </a:spcAft>
              <a:buClr>
                <a:schemeClr val="bg1"/>
              </a:buClr>
              <a:buFont typeface="Arial" panose="020B0604020202020204" pitchFamily="34" charset="0"/>
              <a:buChar char="•"/>
            </a:pPr>
            <a:r>
              <a:rPr lang="en-US">
                <a:solidFill>
                  <a:srgbClr val="FFFFFF"/>
                </a:solidFill>
              </a:rPr>
              <a:t>Using recycled components and parts</a:t>
            </a:r>
          </a:p>
          <a:p>
            <a:pPr>
              <a:lnSpc>
                <a:spcPct val="100000"/>
              </a:lnSpc>
              <a:spcBef>
                <a:spcPts val="0"/>
              </a:spcBef>
              <a:spcAft>
                <a:spcPts val="0"/>
              </a:spcAft>
              <a:buClr>
                <a:schemeClr val="bg1"/>
              </a:buClr>
              <a:buFont typeface="Arial" panose="020B0604020202020204" pitchFamily="34" charset="0"/>
              <a:buChar char="•"/>
            </a:pPr>
            <a:r>
              <a:rPr lang="en-US">
                <a:solidFill>
                  <a:srgbClr val="FFFFFF"/>
                </a:solidFill>
              </a:rPr>
              <a:t>Consider how products are packaged e.g. flat pack to save space and transportation costs, leading to reduced pollution of the environment</a:t>
            </a:r>
          </a:p>
          <a:p>
            <a:pPr>
              <a:lnSpc>
                <a:spcPct val="100000"/>
              </a:lnSpc>
              <a:spcBef>
                <a:spcPts val="0"/>
              </a:spcBef>
              <a:spcAft>
                <a:spcPts val="0"/>
              </a:spcAft>
              <a:buClr>
                <a:schemeClr val="bg1"/>
              </a:buClr>
              <a:buFont typeface="Arial" panose="020B0604020202020204" pitchFamily="34" charset="0"/>
              <a:buChar char="•"/>
            </a:pPr>
            <a:r>
              <a:rPr lang="en-US">
                <a:solidFill>
                  <a:srgbClr val="FFFFFF"/>
                </a:solidFill>
              </a:rPr>
              <a:t>Consider increasing the life-expectancy of a product (how long it is intended to be used for/can be used for before it needs replaced).</a:t>
            </a:r>
            <a:endParaRPr lang="en-US" dirty="0">
              <a:solidFill>
                <a:srgbClr val="FFFFFF"/>
              </a:solidFill>
            </a:endParaRPr>
          </a:p>
        </p:txBody>
      </p:sp>
      <p:pic>
        <p:nvPicPr>
          <p:cNvPr id="6" name="Picture 5">
            <a:extLst>
              <a:ext uri="{FF2B5EF4-FFF2-40B4-BE49-F238E27FC236}">
                <a16:creationId xmlns:a16="http://schemas.microsoft.com/office/drawing/2014/main" id="{A17305BA-E8AD-4436-B9EB-8554960BD6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7457" y="1659887"/>
            <a:ext cx="4714947" cy="3538226"/>
          </a:xfrm>
          <a:prstGeom prst="rect">
            <a:avLst/>
          </a:prstGeom>
        </p:spPr>
      </p:pic>
    </p:spTree>
    <p:extLst>
      <p:ext uri="{BB962C8B-B14F-4D97-AF65-F5344CB8AC3E}">
        <p14:creationId xmlns:p14="http://schemas.microsoft.com/office/powerpoint/2010/main" val="2205529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826324"/>
            <a:ext cx="2834314" cy="914400"/>
          </a:xfrm>
        </p:spPr>
        <p:txBody>
          <a:bodyPr>
            <a:normAutofit fontScale="90000"/>
          </a:bodyPr>
          <a:lstStyle/>
          <a:p>
            <a:r>
              <a:rPr lang="en-GB" sz="3200">
                <a:solidFill>
                  <a:schemeClr val="tx1"/>
                </a:solidFill>
              </a:rPr>
              <a:t>Clean manufacturing approach</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71500" y="1916832"/>
            <a:ext cx="3040380" cy="4941168"/>
          </a:xfrm>
        </p:spPr>
        <p:txBody>
          <a:bodyPr>
            <a:normAutofit lnSpcReduction="10000"/>
          </a:bodyPr>
          <a:lstStyle/>
          <a:p>
            <a:pPr marL="0" indent="0">
              <a:lnSpc>
                <a:spcPct val="100000"/>
              </a:lnSpc>
              <a:spcBef>
                <a:spcPts val="0"/>
              </a:spcBef>
              <a:spcAft>
                <a:spcPts val="0"/>
              </a:spcAft>
              <a:buNone/>
            </a:pPr>
            <a:r>
              <a:rPr lang="en-US" sz="1600">
                <a:solidFill>
                  <a:srgbClr val="FFFFFF"/>
                </a:solidFill>
              </a:rPr>
              <a:t>The processes and materials used to manufacture, assemble, finish and package products can pollute the air, water and land. </a:t>
            </a:r>
          </a:p>
          <a:p>
            <a:pPr marL="0" indent="0">
              <a:lnSpc>
                <a:spcPct val="100000"/>
              </a:lnSpc>
              <a:spcBef>
                <a:spcPts val="0"/>
              </a:spcBef>
              <a:spcAft>
                <a:spcPts val="0"/>
              </a:spcAft>
              <a:buNone/>
            </a:pPr>
            <a:endParaRPr lang="en-US" sz="1600">
              <a:solidFill>
                <a:srgbClr val="FFFFFF"/>
              </a:solidFill>
            </a:endParaRPr>
          </a:p>
          <a:p>
            <a:pPr marL="0" indent="0">
              <a:lnSpc>
                <a:spcPct val="100000"/>
              </a:lnSpc>
              <a:spcBef>
                <a:spcPts val="0"/>
              </a:spcBef>
              <a:spcAft>
                <a:spcPts val="0"/>
              </a:spcAft>
              <a:buNone/>
            </a:pPr>
            <a:r>
              <a:rPr lang="en-US" sz="1600">
                <a:solidFill>
                  <a:srgbClr val="FFFFFF"/>
                </a:solidFill>
              </a:rPr>
              <a:t>Manufacturers have an environmental responsibility to eliminate pollution and develop a clean manufacturing approach. This could involve:</a:t>
            </a:r>
          </a:p>
          <a:p>
            <a:pPr marL="0" indent="0">
              <a:lnSpc>
                <a:spcPct val="100000"/>
              </a:lnSpc>
              <a:spcBef>
                <a:spcPts val="0"/>
              </a:spcBef>
              <a:spcAft>
                <a:spcPts val="0"/>
              </a:spcAft>
              <a:buNone/>
            </a:pPr>
            <a:endParaRPr lang="en-US" sz="1600">
              <a:solidFill>
                <a:srgbClr val="FFFFFF"/>
              </a:solidFill>
            </a:endParaRPr>
          </a:p>
          <a:p>
            <a:pPr>
              <a:lnSpc>
                <a:spcPct val="100000"/>
              </a:lnSpc>
              <a:spcBef>
                <a:spcPts val="0"/>
              </a:spcBef>
              <a:spcAft>
                <a:spcPts val="0"/>
              </a:spcAft>
              <a:buClr>
                <a:schemeClr val="bg1"/>
              </a:buClr>
              <a:buFont typeface="Arial" panose="020B0604020202020204" pitchFamily="34" charset="0"/>
              <a:buChar char="•"/>
            </a:pPr>
            <a:r>
              <a:rPr lang="en-US" sz="1600">
                <a:solidFill>
                  <a:srgbClr val="FFFFFF"/>
                </a:solidFill>
              </a:rPr>
              <a:t>Use of non-toxic materials</a:t>
            </a:r>
          </a:p>
          <a:p>
            <a:pPr>
              <a:lnSpc>
                <a:spcPct val="100000"/>
              </a:lnSpc>
              <a:spcBef>
                <a:spcPts val="0"/>
              </a:spcBef>
              <a:spcAft>
                <a:spcPts val="0"/>
              </a:spcAft>
              <a:buClr>
                <a:schemeClr val="bg1"/>
              </a:buClr>
              <a:buFont typeface="Arial" panose="020B0604020202020204" pitchFamily="34" charset="0"/>
              <a:buChar char="•"/>
            </a:pPr>
            <a:r>
              <a:rPr lang="en-US" sz="1600">
                <a:solidFill>
                  <a:srgbClr val="FFFFFF"/>
                </a:solidFill>
              </a:rPr>
              <a:t>Optimised raw material use</a:t>
            </a:r>
          </a:p>
          <a:p>
            <a:pPr>
              <a:lnSpc>
                <a:spcPct val="100000"/>
              </a:lnSpc>
              <a:spcBef>
                <a:spcPts val="0"/>
              </a:spcBef>
              <a:spcAft>
                <a:spcPts val="0"/>
              </a:spcAft>
              <a:buClr>
                <a:schemeClr val="bg1"/>
              </a:buClr>
              <a:buFont typeface="Arial" panose="020B0604020202020204" pitchFamily="34" charset="0"/>
              <a:buChar char="•"/>
            </a:pPr>
            <a:r>
              <a:rPr lang="en-US" sz="1600">
                <a:solidFill>
                  <a:srgbClr val="FFFFFF"/>
                </a:solidFill>
              </a:rPr>
              <a:t>Water reductions, to create less waste water</a:t>
            </a:r>
          </a:p>
          <a:p>
            <a:pPr>
              <a:lnSpc>
                <a:spcPct val="100000"/>
              </a:lnSpc>
              <a:spcBef>
                <a:spcPts val="0"/>
              </a:spcBef>
              <a:spcAft>
                <a:spcPts val="0"/>
              </a:spcAft>
              <a:buClr>
                <a:schemeClr val="bg1"/>
              </a:buClr>
              <a:buFont typeface="Arial" panose="020B0604020202020204" pitchFamily="34" charset="0"/>
              <a:buChar char="•"/>
            </a:pPr>
            <a:r>
              <a:rPr lang="en-US" sz="1600">
                <a:solidFill>
                  <a:srgbClr val="FFFFFF"/>
                </a:solidFill>
              </a:rPr>
              <a:t>Air emission reductions</a:t>
            </a:r>
          </a:p>
          <a:p>
            <a:pPr>
              <a:lnSpc>
                <a:spcPct val="100000"/>
              </a:lnSpc>
              <a:spcBef>
                <a:spcPts val="0"/>
              </a:spcBef>
              <a:spcAft>
                <a:spcPts val="0"/>
              </a:spcAft>
              <a:buClr>
                <a:schemeClr val="bg1"/>
              </a:buClr>
              <a:buFont typeface="Arial" panose="020B0604020202020204" pitchFamily="34" charset="0"/>
              <a:buChar char="•"/>
            </a:pPr>
            <a:r>
              <a:rPr lang="en-US" sz="1600">
                <a:solidFill>
                  <a:srgbClr val="FFFFFF"/>
                </a:solidFill>
              </a:rPr>
              <a:t>Solid and hazardous waste reductions</a:t>
            </a:r>
          </a:p>
          <a:p>
            <a:pPr>
              <a:lnSpc>
                <a:spcPct val="100000"/>
              </a:lnSpc>
              <a:spcBef>
                <a:spcPts val="0"/>
              </a:spcBef>
              <a:spcAft>
                <a:spcPts val="0"/>
              </a:spcAft>
              <a:buClr>
                <a:schemeClr val="bg1"/>
              </a:buClr>
              <a:buFont typeface="Arial" panose="020B0604020202020204" pitchFamily="34" charset="0"/>
              <a:buChar char="•"/>
            </a:pPr>
            <a:r>
              <a:rPr lang="en-US" sz="1600">
                <a:solidFill>
                  <a:srgbClr val="FFFFFF"/>
                </a:solidFill>
              </a:rPr>
              <a:t>Transport and packaging reduction</a:t>
            </a:r>
          </a:p>
          <a:p>
            <a:pPr>
              <a:lnSpc>
                <a:spcPct val="100000"/>
              </a:lnSpc>
              <a:spcBef>
                <a:spcPts val="0"/>
              </a:spcBef>
              <a:spcAft>
                <a:spcPts val="0"/>
              </a:spcAft>
              <a:buClr>
                <a:schemeClr val="bg1"/>
              </a:buClr>
              <a:buFont typeface="Arial" panose="020B0604020202020204" pitchFamily="34" charset="0"/>
              <a:buChar char="•"/>
            </a:pPr>
            <a:r>
              <a:rPr lang="en-US" sz="1600">
                <a:solidFill>
                  <a:srgbClr val="FFFFFF"/>
                </a:solidFill>
              </a:rPr>
              <a:t>Energy efficiency, and use of solar, tidal, wind or other renewable energy sources</a:t>
            </a:r>
            <a:endParaRPr lang="en-US" sz="1600" dirty="0">
              <a:solidFill>
                <a:srgbClr val="FFFFFF"/>
              </a:solidFill>
            </a:endParaRPr>
          </a:p>
        </p:txBody>
      </p:sp>
      <p:pic>
        <p:nvPicPr>
          <p:cNvPr id="6" name="Picture 5">
            <a:extLst>
              <a:ext uri="{FF2B5EF4-FFF2-40B4-BE49-F238E27FC236}">
                <a16:creationId xmlns:a16="http://schemas.microsoft.com/office/drawing/2014/main" id="{62D1E530-9E79-4381-B338-AA7C66EE2D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451890"/>
            <a:ext cx="4131029" cy="2977110"/>
          </a:xfrm>
          <a:prstGeom prst="rect">
            <a:avLst/>
          </a:prstGeom>
        </p:spPr>
      </p:pic>
      <p:pic>
        <p:nvPicPr>
          <p:cNvPr id="7" name="Picture 6">
            <a:extLst>
              <a:ext uri="{FF2B5EF4-FFF2-40B4-BE49-F238E27FC236}">
                <a16:creationId xmlns:a16="http://schemas.microsoft.com/office/drawing/2014/main" id="{F26F9B2D-F29C-4DDD-B63A-CF401E9845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27" t="1701" r="9131" b="9051"/>
          <a:stretch/>
        </p:blipFill>
        <p:spPr>
          <a:xfrm>
            <a:off x="5364088" y="3481258"/>
            <a:ext cx="2808312" cy="3140876"/>
          </a:xfrm>
          <a:prstGeom prst="rect">
            <a:avLst/>
          </a:prstGeom>
        </p:spPr>
      </p:pic>
    </p:spTree>
    <p:extLst>
      <p:ext uri="{BB962C8B-B14F-4D97-AF65-F5344CB8AC3E}">
        <p14:creationId xmlns:p14="http://schemas.microsoft.com/office/powerpoint/2010/main" val="3457540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1CADE4"/>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2400" dirty="0">
                <a:solidFill>
                  <a:srgbClr val="FFFFFF"/>
                </a:solidFill>
              </a:rPr>
              <a:t>Learning Intentions</a:t>
            </a:r>
          </a:p>
          <a:p>
            <a:pPr>
              <a:buFont typeface="Arial" panose="020B0604020202020204" pitchFamily="34" charset="0"/>
              <a:buChar char="•"/>
            </a:pPr>
            <a:r>
              <a:rPr lang="en-GB" sz="1600" dirty="0">
                <a:solidFill>
                  <a:srgbClr val="FFFFFF"/>
                </a:solidFill>
              </a:rPr>
              <a:t> Understand the impact of </a:t>
            </a:r>
            <a:r>
              <a:rPr lang="en-GB" sz="1600" dirty="0" smtClean="0">
                <a:solidFill>
                  <a:srgbClr val="FFFFFF"/>
                </a:solidFill>
              </a:rPr>
              <a:t>designing </a:t>
            </a:r>
            <a:r>
              <a:rPr lang="en-GB" sz="1600" dirty="0">
                <a:solidFill>
                  <a:srgbClr val="FFFFFF"/>
                </a:solidFill>
              </a:rPr>
              <a:t>and </a:t>
            </a:r>
            <a:r>
              <a:rPr lang="en-GB" sz="1600" dirty="0" smtClean="0">
                <a:solidFill>
                  <a:srgbClr val="FFFFFF"/>
                </a:solidFill>
              </a:rPr>
              <a:t>manufacturing </a:t>
            </a:r>
            <a:r>
              <a:rPr lang="en-GB" sz="1600" dirty="0">
                <a:solidFill>
                  <a:srgbClr val="FFFFFF"/>
                </a:solidFill>
              </a:rPr>
              <a:t>technologies on the environment.</a:t>
            </a:r>
          </a:p>
          <a:p>
            <a:pPr marL="0" indent="0">
              <a:buNone/>
            </a:pPr>
            <a:r>
              <a:rPr lang="en-GB" sz="2400" dirty="0">
                <a:solidFill>
                  <a:srgbClr val="FFFFFF"/>
                </a:solidFill>
              </a:rPr>
              <a:t>Success Criteria</a:t>
            </a:r>
          </a:p>
          <a:p>
            <a:pPr>
              <a:buFont typeface="Arial" panose="020B0604020202020204" pitchFamily="34" charset="0"/>
              <a:buChar char="•"/>
            </a:pPr>
            <a:r>
              <a:rPr lang="en-GB" dirty="0">
                <a:solidFill>
                  <a:srgbClr val="FFFFFF"/>
                </a:solidFill>
              </a:rPr>
              <a:t> Describe and explain the impact on the environment:</a:t>
            </a:r>
          </a:p>
          <a:p>
            <a:pPr lvl="1">
              <a:buFont typeface="Arial" panose="020B0604020202020204" pitchFamily="34" charset="0"/>
              <a:buChar char="•"/>
            </a:pPr>
            <a:r>
              <a:rPr lang="en-GB" dirty="0">
                <a:solidFill>
                  <a:srgbClr val="FFFFFF"/>
                </a:solidFill>
              </a:rPr>
              <a:t>Energy production</a:t>
            </a:r>
          </a:p>
          <a:p>
            <a:pPr lvl="1">
              <a:buFont typeface="Arial" panose="020B0604020202020204" pitchFamily="34" charset="0"/>
              <a:buChar char="•"/>
            </a:pPr>
            <a:r>
              <a:rPr lang="en-GB" dirty="0">
                <a:solidFill>
                  <a:srgbClr val="FFFFFF"/>
                </a:solidFill>
              </a:rPr>
              <a:t>Consumption</a:t>
            </a:r>
          </a:p>
          <a:p>
            <a:pPr lvl="1">
              <a:buFont typeface="Arial" panose="020B0604020202020204" pitchFamily="34" charset="0"/>
              <a:buChar char="•"/>
            </a:pPr>
            <a:r>
              <a:rPr lang="en-GB" dirty="0">
                <a:solidFill>
                  <a:srgbClr val="FFFFFF"/>
                </a:solidFill>
              </a:rPr>
              <a:t>Pollution</a:t>
            </a:r>
          </a:p>
          <a:p>
            <a:pPr marL="0" indent="0">
              <a:buNone/>
            </a:pPr>
            <a:endParaRPr lang="en-GB" sz="1600" dirty="0">
              <a:solidFill>
                <a:srgbClr val="FFFFFF"/>
              </a:solidFill>
            </a:endParaRPr>
          </a:p>
          <a:p>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826324"/>
            <a:ext cx="2834314" cy="914400"/>
          </a:xfrm>
        </p:spPr>
        <p:txBody>
          <a:bodyPr>
            <a:normAutofit fontScale="90000"/>
          </a:bodyPr>
          <a:lstStyle/>
          <a:p>
            <a:r>
              <a:rPr lang="en-GB" sz="3200" dirty="0">
                <a:solidFill>
                  <a:schemeClr val="tx1"/>
                </a:solidFill>
              </a:rPr>
              <a:t>Environmental considerations in design</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941168"/>
          </a:xfrm>
        </p:spPr>
        <p:txBody>
          <a:bodyPr>
            <a:normAutofit/>
          </a:bodyPr>
          <a:lstStyle/>
          <a:p>
            <a:pPr marL="0" indent="0">
              <a:lnSpc>
                <a:spcPct val="100000"/>
              </a:lnSpc>
              <a:spcBef>
                <a:spcPts val="0"/>
              </a:spcBef>
              <a:spcAft>
                <a:spcPts val="0"/>
              </a:spcAft>
              <a:buNone/>
            </a:pPr>
            <a:r>
              <a:rPr lang="en-GB" sz="1600" dirty="0">
                <a:solidFill>
                  <a:srgbClr val="FFFFFF"/>
                </a:solidFill>
              </a:rPr>
              <a:t>Alongside design factors, we must also consider the environmental impact of design and manufacture on the environment and society. </a:t>
            </a:r>
          </a:p>
          <a:p>
            <a:pPr marL="0" indent="0">
              <a:lnSpc>
                <a:spcPct val="100000"/>
              </a:lnSpc>
              <a:spcBef>
                <a:spcPts val="0"/>
              </a:spcBef>
              <a:spcAft>
                <a:spcPts val="0"/>
              </a:spcAft>
              <a:buNone/>
            </a:pPr>
            <a:endParaRPr lang="en-GB" sz="1600" dirty="0">
              <a:solidFill>
                <a:srgbClr val="FFFFFF"/>
              </a:solidFill>
            </a:endParaRPr>
          </a:p>
          <a:p>
            <a:pPr marL="0" indent="0">
              <a:lnSpc>
                <a:spcPct val="100000"/>
              </a:lnSpc>
              <a:spcBef>
                <a:spcPts val="0"/>
              </a:spcBef>
              <a:spcAft>
                <a:spcPts val="0"/>
              </a:spcAft>
              <a:buNone/>
            </a:pPr>
            <a:r>
              <a:rPr lang="en-GB" sz="1600" dirty="0">
                <a:solidFill>
                  <a:srgbClr val="FFFFFF"/>
                </a:solidFill>
              </a:rPr>
              <a:t>Designers are environmentally responsible for the products produces. They must ensure that products work in harmony with the environment or positively add to it in their use and disposal. </a:t>
            </a:r>
          </a:p>
        </p:txBody>
      </p:sp>
      <p:pic>
        <p:nvPicPr>
          <p:cNvPr id="6" name="Picture 5">
            <a:extLst>
              <a:ext uri="{FF2B5EF4-FFF2-40B4-BE49-F238E27FC236}">
                <a16:creationId xmlns:a16="http://schemas.microsoft.com/office/drawing/2014/main" id="{9F2E8EFE-70E9-4849-9C7D-461D68839B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9976" y="1251703"/>
            <a:ext cx="4354593" cy="4354593"/>
          </a:xfrm>
          <a:prstGeom prst="rect">
            <a:avLst/>
          </a:prstGeom>
        </p:spPr>
      </p:pic>
    </p:spTree>
    <p:extLst>
      <p:ext uri="{BB962C8B-B14F-4D97-AF65-F5344CB8AC3E}">
        <p14:creationId xmlns:p14="http://schemas.microsoft.com/office/powerpoint/2010/main" val="338950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5" y="826324"/>
            <a:ext cx="3083823" cy="914400"/>
          </a:xfrm>
        </p:spPr>
        <p:txBody>
          <a:bodyPr>
            <a:noAutofit/>
          </a:bodyPr>
          <a:lstStyle/>
          <a:p>
            <a:r>
              <a:rPr lang="en-GB" sz="2800" dirty="0">
                <a:solidFill>
                  <a:schemeClr val="tx1"/>
                </a:solidFill>
              </a:rPr>
              <a:t>Impact of manufacturing on the environment</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740724"/>
            <a:ext cx="2843784" cy="5117276"/>
          </a:xfrm>
        </p:spPr>
        <p:txBody>
          <a:bodyPr>
            <a:normAutofit/>
          </a:bodyPr>
          <a:lstStyle/>
          <a:p>
            <a:pPr marL="0" indent="0">
              <a:lnSpc>
                <a:spcPct val="100000"/>
              </a:lnSpc>
              <a:spcBef>
                <a:spcPts val="0"/>
              </a:spcBef>
              <a:spcAft>
                <a:spcPts val="0"/>
              </a:spcAft>
              <a:buNone/>
            </a:pPr>
            <a:r>
              <a:rPr lang="en-GB" sz="1600" dirty="0">
                <a:solidFill>
                  <a:srgbClr val="FFFFFF"/>
                </a:solidFill>
              </a:rPr>
              <a:t>Manufacturing has negative effects on our environment:</a:t>
            </a:r>
          </a:p>
          <a:p>
            <a:pPr>
              <a:lnSpc>
                <a:spcPct val="100000"/>
              </a:lnSpc>
              <a:spcBef>
                <a:spcPts val="0"/>
              </a:spcBef>
              <a:spcAft>
                <a:spcPts val="0"/>
              </a:spcAft>
              <a:buClr>
                <a:schemeClr val="bg1"/>
              </a:buClr>
              <a:buFont typeface="Arial" panose="020B0604020202020204" pitchFamily="34" charset="0"/>
              <a:buChar char="•"/>
            </a:pPr>
            <a:r>
              <a:rPr lang="en-GB" sz="1600" dirty="0">
                <a:solidFill>
                  <a:srgbClr val="FFFFFF"/>
                </a:solidFill>
              </a:rPr>
              <a:t> Use the Earth’s resources for energy and material. </a:t>
            </a:r>
          </a:p>
          <a:p>
            <a:pPr>
              <a:lnSpc>
                <a:spcPct val="100000"/>
              </a:lnSpc>
              <a:spcBef>
                <a:spcPts val="0"/>
              </a:spcBef>
              <a:spcAft>
                <a:spcPts val="0"/>
              </a:spcAft>
              <a:buClr>
                <a:schemeClr val="bg1"/>
              </a:buClr>
              <a:buFont typeface="Arial" panose="020B0604020202020204" pitchFamily="34" charset="0"/>
              <a:buChar char="•"/>
            </a:pPr>
            <a:r>
              <a:rPr lang="en-GB" sz="1600" dirty="0">
                <a:solidFill>
                  <a:srgbClr val="FFFFFF"/>
                </a:solidFill>
              </a:rPr>
              <a:t> Generate waste</a:t>
            </a:r>
          </a:p>
          <a:p>
            <a:pPr>
              <a:lnSpc>
                <a:spcPct val="100000"/>
              </a:lnSpc>
              <a:spcBef>
                <a:spcPts val="0"/>
              </a:spcBef>
              <a:spcAft>
                <a:spcPts val="0"/>
              </a:spcAft>
              <a:buClr>
                <a:schemeClr val="bg1"/>
              </a:buClr>
              <a:buFont typeface="Arial" panose="020B0604020202020204" pitchFamily="34" charset="0"/>
              <a:buChar char="•"/>
            </a:pPr>
            <a:r>
              <a:rPr lang="en-GB" sz="1600" dirty="0">
                <a:solidFill>
                  <a:srgbClr val="FFFFFF"/>
                </a:solidFill>
              </a:rPr>
              <a:t> Create pollution</a:t>
            </a:r>
          </a:p>
          <a:p>
            <a:pPr marL="0" indent="0">
              <a:lnSpc>
                <a:spcPct val="100000"/>
              </a:lnSpc>
              <a:spcBef>
                <a:spcPts val="0"/>
              </a:spcBef>
              <a:spcAft>
                <a:spcPts val="0"/>
              </a:spcAft>
              <a:buClr>
                <a:schemeClr val="bg1"/>
              </a:buClr>
              <a:buNone/>
            </a:pPr>
            <a:endParaRPr lang="en-GB" sz="1600" dirty="0">
              <a:solidFill>
                <a:srgbClr val="FFFFFF"/>
              </a:solidFill>
            </a:endParaRPr>
          </a:p>
          <a:p>
            <a:pPr marL="0" indent="0">
              <a:lnSpc>
                <a:spcPct val="100000"/>
              </a:lnSpc>
              <a:spcBef>
                <a:spcPts val="0"/>
              </a:spcBef>
              <a:spcAft>
                <a:spcPts val="0"/>
              </a:spcAft>
              <a:buClr>
                <a:schemeClr val="bg1"/>
              </a:buClr>
              <a:buNone/>
            </a:pPr>
            <a:r>
              <a:rPr lang="en-GB" sz="1600" dirty="0">
                <a:solidFill>
                  <a:srgbClr val="FFFFFF"/>
                </a:solidFill>
              </a:rPr>
              <a:t>This is done through:</a:t>
            </a:r>
          </a:p>
          <a:p>
            <a:pPr>
              <a:lnSpc>
                <a:spcPct val="100000"/>
              </a:lnSpc>
              <a:spcBef>
                <a:spcPts val="0"/>
              </a:spcBef>
              <a:spcAft>
                <a:spcPts val="0"/>
              </a:spcAft>
              <a:buClr>
                <a:schemeClr val="bg1"/>
              </a:buClr>
              <a:buFont typeface="Arial" panose="020B0604020202020204" pitchFamily="34" charset="0"/>
              <a:buChar char="•"/>
            </a:pPr>
            <a:r>
              <a:rPr lang="en-GB" sz="1600" dirty="0">
                <a:solidFill>
                  <a:srgbClr val="FFFFFF"/>
                </a:solidFill>
              </a:rPr>
              <a:t> Manufacturing</a:t>
            </a:r>
          </a:p>
          <a:p>
            <a:pPr>
              <a:lnSpc>
                <a:spcPct val="100000"/>
              </a:lnSpc>
              <a:spcBef>
                <a:spcPts val="0"/>
              </a:spcBef>
              <a:spcAft>
                <a:spcPts val="0"/>
              </a:spcAft>
              <a:buClr>
                <a:schemeClr val="bg1"/>
              </a:buClr>
              <a:buFont typeface="Arial" panose="020B0604020202020204" pitchFamily="34" charset="0"/>
              <a:buChar char="•"/>
            </a:pPr>
            <a:r>
              <a:rPr lang="en-GB" sz="1600" dirty="0">
                <a:solidFill>
                  <a:srgbClr val="FFFFFF"/>
                </a:solidFill>
              </a:rPr>
              <a:t> Transportation</a:t>
            </a:r>
          </a:p>
          <a:p>
            <a:pPr>
              <a:lnSpc>
                <a:spcPct val="100000"/>
              </a:lnSpc>
              <a:spcBef>
                <a:spcPts val="0"/>
              </a:spcBef>
              <a:spcAft>
                <a:spcPts val="0"/>
              </a:spcAft>
              <a:buClr>
                <a:schemeClr val="bg1"/>
              </a:buClr>
              <a:buFont typeface="Arial" panose="020B0604020202020204" pitchFamily="34" charset="0"/>
              <a:buChar char="•"/>
            </a:pPr>
            <a:r>
              <a:rPr lang="en-GB" sz="1600" dirty="0">
                <a:solidFill>
                  <a:srgbClr val="FFFFFF"/>
                </a:solidFill>
              </a:rPr>
              <a:t> Disregarded Products</a:t>
            </a:r>
          </a:p>
          <a:p>
            <a:pPr>
              <a:lnSpc>
                <a:spcPct val="100000"/>
              </a:lnSpc>
              <a:spcBef>
                <a:spcPts val="0"/>
              </a:spcBef>
              <a:spcAft>
                <a:spcPts val="0"/>
              </a:spcAft>
              <a:buClr>
                <a:schemeClr val="bg1"/>
              </a:buClr>
              <a:buFont typeface="Arial" panose="020B0604020202020204" pitchFamily="34" charset="0"/>
              <a:buChar char="•"/>
            </a:pPr>
            <a:r>
              <a:rPr lang="en-GB" sz="1600" dirty="0">
                <a:solidFill>
                  <a:srgbClr val="FFFFFF"/>
                </a:solidFill>
              </a:rPr>
              <a:t> Packaging</a:t>
            </a:r>
          </a:p>
          <a:p>
            <a:pPr>
              <a:lnSpc>
                <a:spcPct val="100000"/>
              </a:lnSpc>
              <a:spcBef>
                <a:spcPts val="0"/>
              </a:spcBef>
              <a:spcAft>
                <a:spcPts val="0"/>
              </a:spcAft>
              <a:buClr>
                <a:schemeClr val="bg1"/>
              </a:buClr>
              <a:buFont typeface="Arial" panose="020B0604020202020204" pitchFamily="34" charset="0"/>
              <a:buChar char="•"/>
            </a:pPr>
            <a:endParaRPr lang="en-GB" sz="1600" dirty="0">
              <a:solidFill>
                <a:srgbClr val="FFFFFF"/>
              </a:solidFill>
            </a:endParaRPr>
          </a:p>
          <a:p>
            <a:pPr marL="0" indent="0">
              <a:lnSpc>
                <a:spcPct val="100000"/>
              </a:lnSpc>
              <a:spcBef>
                <a:spcPts val="0"/>
              </a:spcBef>
              <a:spcAft>
                <a:spcPts val="0"/>
              </a:spcAft>
              <a:buClr>
                <a:schemeClr val="bg1"/>
              </a:buClr>
              <a:buNone/>
            </a:pPr>
            <a:r>
              <a:rPr lang="en-GB" sz="1600" dirty="0">
                <a:solidFill>
                  <a:srgbClr val="FFFFFF"/>
                </a:solidFill>
              </a:rPr>
              <a:t>This has impacted the environment and societies across the world and we are dealing with climate change at the same time, create natural disasters and decreasing biodiversity as habitats disappear.</a:t>
            </a:r>
          </a:p>
        </p:txBody>
      </p:sp>
      <p:pic>
        <p:nvPicPr>
          <p:cNvPr id="6" name="Picture 5">
            <a:extLst>
              <a:ext uri="{FF2B5EF4-FFF2-40B4-BE49-F238E27FC236}">
                <a16:creationId xmlns:a16="http://schemas.microsoft.com/office/drawing/2014/main" id="{4608284B-3619-40D3-8A50-E7C351958D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8005" y="1112262"/>
            <a:ext cx="4633476" cy="4633476"/>
          </a:xfrm>
          <a:prstGeom prst="rect">
            <a:avLst/>
          </a:prstGeom>
        </p:spPr>
      </p:pic>
    </p:spTree>
    <p:extLst>
      <p:ext uri="{BB962C8B-B14F-4D97-AF65-F5344CB8AC3E}">
        <p14:creationId xmlns:p14="http://schemas.microsoft.com/office/powerpoint/2010/main" val="2900236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826324"/>
            <a:ext cx="2834314" cy="914400"/>
          </a:xfrm>
        </p:spPr>
        <p:txBody>
          <a:bodyPr>
            <a:normAutofit/>
          </a:bodyPr>
          <a:lstStyle/>
          <a:p>
            <a:r>
              <a:rPr lang="en-GB" sz="3200" dirty="0">
                <a:solidFill>
                  <a:schemeClr val="tx1"/>
                </a:solidFill>
              </a:rPr>
              <a:t>Product Life Cycle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941168"/>
          </a:xfrm>
        </p:spPr>
        <p:txBody>
          <a:bodyPr>
            <a:normAutofit/>
          </a:bodyPr>
          <a:lstStyle/>
          <a:p>
            <a:pPr marL="0" indent="0">
              <a:lnSpc>
                <a:spcPct val="100000"/>
              </a:lnSpc>
              <a:spcBef>
                <a:spcPts val="0"/>
              </a:spcBef>
              <a:spcAft>
                <a:spcPts val="0"/>
              </a:spcAft>
              <a:buNone/>
            </a:pPr>
            <a:r>
              <a:rPr lang="en-US" sz="1600" dirty="0">
                <a:solidFill>
                  <a:srgbClr val="FFFFFF"/>
                </a:solidFill>
              </a:rPr>
              <a:t>There are many stages in the life cycle of a product which can impact on the environment, from the pollution caused by the transportation of the materials to the factory, to the packaging of the product that is disposed of in landfill. </a:t>
            </a:r>
          </a:p>
          <a:p>
            <a:pPr marL="0" indent="0">
              <a:lnSpc>
                <a:spcPct val="100000"/>
              </a:lnSpc>
              <a:spcBef>
                <a:spcPts val="0"/>
              </a:spcBef>
              <a:spcAft>
                <a:spcPts val="0"/>
              </a:spcAft>
              <a:buNone/>
            </a:pPr>
            <a:endParaRPr lang="en-US" sz="1600" dirty="0">
              <a:solidFill>
                <a:srgbClr val="FFFFFF"/>
              </a:solidFill>
            </a:endParaRPr>
          </a:p>
          <a:p>
            <a:pPr marL="0" indent="0">
              <a:lnSpc>
                <a:spcPct val="100000"/>
              </a:lnSpc>
              <a:spcBef>
                <a:spcPts val="0"/>
              </a:spcBef>
              <a:spcAft>
                <a:spcPts val="0"/>
              </a:spcAft>
              <a:buNone/>
            </a:pPr>
            <a:r>
              <a:rPr lang="en-US" sz="1600" dirty="0">
                <a:solidFill>
                  <a:srgbClr val="FFFFFF"/>
                </a:solidFill>
              </a:rPr>
              <a:t>The diagram below shows each of the stages of a product’s life cycle. This is all about sustainability, which is explained on the following page. </a:t>
            </a:r>
          </a:p>
          <a:p>
            <a:pPr marL="0" indent="0">
              <a:lnSpc>
                <a:spcPct val="100000"/>
              </a:lnSpc>
              <a:spcBef>
                <a:spcPts val="0"/>
              </a:spcBef>
              <a:spcAft>
                <a:spcPts val="0"/>
              </a:spcAft>
              <a:buNone/>
            </a:pPr>
            <a:endParaRPr lang="en-US" sz="1600" dirty="0">
              <a:solidFill>
                <a:srgbClr val="FFFFFF"/>
              </a:solidFill>
            </a:endParaRPr>
          </a:p>
          <a:p>
            <a:pPr marL="0" indent="0">
              <a:lnSpc>
                <a:spcPct val="100000"/>
              </a:lnSpc>
              <a:spcBef>
                <a:spcPts val="0"/>
              </a:spcBef>
              <a:spcAft>
                <a:spcPts val="0"/>
              </a:spcAft>
              <a:buNone/>
            </a:pPr>
            <a:endParaRPr lang="en-US" sz="1600" dirty="0">
              <a:solidFill>
                <a:srgbClr val="FFFFFF"/>
              </a:solidFill>
            </a:endParaRPr>
          </a:p>
          <a:p>
            <a:pPr marL="0" indent="0">
              <a:lnSpc>
                <a:spcPct val="100000"/>
              </a:lnSpc>
              <a:spcBef>
                <a:spcPts val="0"/>
              </a:spcBef>
              <a:spcAft>
                <a:spcPts val="0"/>
              </a:spcAft>
              <a:buNone/>
            </a:pPr>
            <a:endParaRPr lang="en-US" sz="1600" dirty="0">
              <a:solidFill>
                <a:srgbClr val="FFFFFF"/>
              </a:solidFill>
            </a:endParaRPr>
          </a:p>
        </p:txBody>
      </p:sp>
      <p:grpSp>
        <p:nvGrpSpPr>
          <p:cNvPr id="114" name="Group 113">
            <a:extLst>
              <a:ext uri="{FF2B5EF4-FFF2-40B4-BE49-F238E27FC236}">
                <a16:creationId xmlns:a16="http://schemas.microsoft.com/office/drawing/2014/main" id="{060EABC4-B728-4173-A06A-264229053C0A}"/>
              </a:ext>
            </a:extLst>
          </p:cNvPr>
          <p:cNvGrpSpPr/>
          <p:nvPr/>
        </p:nvGrpSpPr>
        <p:grpSpPr>
          <a:xfrm>
            <a:off x="4714777" y="1052736"/>
            <a:ext cx="3661127" cy="5040560"/>
            <a:chOff x="3331415" y="574686"/>
            <a:chExt cx="5249621" cy="5525639"/>
          </a:xfrm>
        </p:grpSpPr>
        <p:pic>
          <p:nvPicPr>
            <p:cNvPr id="115" name="Picture 114">
              <a:extLst>
                <a:ext uri="{FF2B5EF4-FFF2-40B4-BE49-F238E27FC236}">
                  <a16:creationId xmlns:a16="http://schemas.microsoft.com/office/drawing/2014/main" id="{4F80A88A-838B-4C1D-BDC1-6E346306230B}"/>
                </a:ext>
              </a:extLst>
            </p:cNvPr>
            <p:cNvPicPr>
              <a:picLocks noChangeAspect="1"/>
            </p:cNvPicPr>
            <p:nvPr/>
          </p:nvPicPr>
          <p:blipFill>
            <a:blip r:embed="rId2"/>
            <a:stretch>
              <a:fillRect/>
            </a:stretch>
          </p:blipFill>
          <p:spPr>
            <a:xfrm>
              <a:off x="4942347" y="2290021"/>
              <a:ext cx="2053517" cy="2357302"/>
            </a:xfrm>
            <a:prstGeom prst="rect">
              <a:avLst/>
            </a:prstGeom>
          </p:spPr>
        </p:pic>
        <p:sp>
          <p:nvSpPr>
            <p:cNvPr id="116" name="Oval 115">
              <a:extLst>
                <a:ext uri="{FF2B5EF4-FFF2-40B4-BE49-F238E27FC236}">
                  <a16:creationId xmlns:a16="http://schemas.microsoft.com/office/drawing/2014/main" id="{D923D430-8B02-4849-9BEA-2B260BD29DB2}"/>
                </a:ext>
              </a:extLst>
            </p:cNvPr>
            <p:cNvSpPr/>
            <p:nvPr/>
          </p:nvSpPr>
          <p:spPr>
            <a:xfrm>
              <a:off x="3707904" y="692696"/>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EFE2EB8F-89D7-41EC-B798-14A688330AD5}"/>
                </a:ext>
              </a:extLst>
            </p:cNvPr>
            <p:cNvSpPr/>
            <p:nvPr/>
          </p:nvSpPr>
          <p:spPr>
            <a:xfrm>
              <a:off x="5004048" y="574686"/>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C804ED74-7BB1-45B1-A0B9-8ECC06315ED9}"/>
                </a:ext>
              </a:extLst>
            </p:cNvPr>
            <p:cNvSpPr/>
            <p:nvPr/>
          </p:nvSpPr>
          <p:spPr>
            <a:xfrm>
              <a:off x="4955840" y="574686"/>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4470F3AA-B507-4743-AEB0-E6FE17308489}"/>
                </a:ext>
              </a:extLst>
            </p:cNvPr>
            <p:cNvSpPr/>
            <p:nvPr/>
          </p:nvSpPr>
          <p:spPr>
            <a:xfrm>
              <a:off x="5639916" y="1222758"/>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4EB7C554-56FF-4F9F-A097-6048512F126C}"/>
                </a:ext>
              </a:extLst>
            </p:cNvPr>
            <p:cNvSpPr/>
            <p:nvPr/>
          </p:nvSpPr>
          <p:spPr>
            <a:xfrm>
              <a:off x="6689154" y="1016732"/>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B4AF6DE4-920E-479D-926E-B616BE9599AA}"/>
                </a:ext>
              </a:extLst>
            </p:cNvPr>
            <p:cNvSpPr/>
            <p:nvPr/>
          </p:nvSpPr>
          <p:spPr>
            <a:xfrm>
              <a:off x="7067872" y="1773108"/>
              <a:ext cx="888504"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D3284970-23B9-4FCC-8B3E-66CCAEF174A6}"/>
                </a:ext>
              </a:extLst>
            </p:cNvPr>
            <p:cNvSpPr/>
            <p:nvPr/>
          </p:nvSpPr>
          <p:spPr>
            <a:xfrm>
              <a:off x="7481242" y="2529484"/>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83006BA9-7C18-4A55-8E86-C629D7091FB4}"/>
                </a:ext>
              </a:extLst>
            </p:cNvPr>
            <p:cNvSpPr/>
            <p:nvPr/>
          </p:nvSpPr>
          <p:spPr>
            <a:xfrm>
              <a:off x="7596336" y="3298662"/>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86ABD35-0536-466D-93B7-FE1BBE7614E5}"/>
                </a:ext>
              </a:extLst>
            </p:cNvPr>
            <p:cNvSpPr/>
            <p:nvPr/>
          </p:nvSpPr>
          <p:spPr>
            <a:xfrm>
              <a:off x="7308304" y="4103741"/>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BF8E63D-CFE7-4D8C-BE4F-D9A58C3A228A}"/>
                </a:ext>
              </a:extLst>
            </p:cNvPr>
            <p:cNvSpPr/>
            <p:nvPr/>
          </p:nvSpPr>
          <p:spPr>
            <a:xfrm>
              <a:off x="6660232" y="4751813"/>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99BDBBC2-E94B-4A01-9BFD-968333054BB4}"/>
                </a:ext>
              </a:extLst>
            </p:cNvPr>
            <p:cNvSpPr/>
            <p:nvPr/>
          </p:nvSpPr>
          <p:spPr>
            <a:xfrm>
              <a:off x="5652120" y="5085184"/>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644F3931-A9ED-4513-A398-832D8525A565}"/>
                </a:ext>
              </a:extLst>
            </p:cNvPr>
            <p:cNvSpPr/>
            <p:nvPr/>
          </p:nvSpPr>
          <p:spPr>
            <a:xfrm>
              <a:off x="4644008" y="4797152"/>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1355D332-220D-4796-8AE1-75DBE03BA172}"/>
                </a:ext>
              </a:extLst>
            </p:cNvPr>
            <p:cNvSpPr/>
            <p:nvPr/>
          </p:nvSpPr>
          <p:spPr>
            <a:xfrm>
              <a:off x="3923928" y="4149080"/>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AEDCC675-E04E-4D32-B4A1-9826853A5B2A}"/>
                </a:ext>
              </a:extLst>
            </p:cNvPr>
            <p:cNvSpPr/>
            <p:nvPr/>
          </p:nvSpPr>
          <p:spPr>
            <a:xfrm>
              <a:off x="3707904" y="3356992"/>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4543AA81-CA94-44AC-A35D-27C356DDB481}"/>
                </a:ext>
              </a:extLst>
            </p:cNvPr>
            <p:cNvSpPr/>
            <p:nvPr/>
          </p:nvSpPr>
          <p:spPr>
            <a:xfrm>
              <a:off x="3779912" y="2420888"/>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23F9B5DD-7A1D-455F-ACD8-3A86A02D3CEC}"/>
                </a:ext>
              </a:extLst>
            </p:cNvPr>
            <p:cNvSpPr/>
            <p:nvPr/>
          </p:nvSpPr>
          <p:spPr>
            <a:xfrm>
              <a:off x="4319972" y="1582798"/>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ight Arrow 19">
              <a:extLst>
                <a:ext uri="{FF2B5EF4-FFF2-40B4-BE49-F238E27FC236}">
                  <a16:creationId xmlns:a16="http://schemas.microsoft.com/office/drawing/2014/main" id="{FAF9E111-2771-4A81-9779-2B61E6DB9F92}"/>
                </a:ext>
              </a:extLst>
            </p:cNvPr>
            <p:cNvSpPr/>
            <p:nvPr/>
          </p:nvSpPr>
          <p:spPr>
            <a:xfrm rot="8788112">
              <a:off x="4447812" y="751183"/>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TextBox 132">
              <a:extLst>
                <a:ext uri="{FF2B5EF4-FFF2-40B4-BE49-F238E27FC236}">
                  <a16:creationId xmlns:a16="http://schemas.microsoft.com/office/drawing/2014/main" id="{A5AF0CE4-21B5-4937-A498-A223CFFC3AA3}"/>
                </a:ext>
              </a:extLst>
            </p:cNvPr>
            <p:cNvSpPr txBox="1"/>
            <p:nvPr/>
          </p:nvSpPr>
          <p:spPr>
            <a:xfrm>
              <a:off x="3714986" y="872323"/>
              <a:ext cx="792088" cy="261610"/>
            </a:xfrm>
            <a:prstGeom prst="rect">
              <a:avLst/>
            </a:prstGeom>
            <a:noFill/>
          </p:spPr>
          <p:txBody>
            <a:bodyPr wrap="square" rtlCol="0">
              <a:spAutoFit/>
            </a:bodyPr>
            <a:lstStyle/>
            <a:p>
              <a:pPr algn="ctr"/>
              <a:r>
                <a:rPr lang="en-GB" sz="1100" dirty="0">
                  <a:solidFill>
                    <a:schemeClr val="bg1"/>
                  </a:solidFill>
                  <a:latin typeface="Comic Sans MS" panose="030F0702030302020204" pitchFamily="66" charset="0"/>
                  <a:cs typeface="Calibri" panose="020F0502020204030204" pitchFamily="34" charset="0"/>
                </a:rPr>
                <a:t>Landfill</a:t>
              </a:r>
            </a:p>
          </p:txBody>
        </p:sp>
        <p:sp>
          <p:nvSpPr>
            <p:cNvPr id="134" name="TextBox 133">
              <a:extLst>
                <a:ext uri="{FF2B5EF4-FFF2-40B4-BE49-F238E27FC236}">
                  <a16:creationId xmlns:a16="http://schemas.microsoft.com/office/drawing/2014/main" id="{46AB6796-07FD-4846-9944-E73E911D3A23}"/>
                </a:ext>
              </a:extLst>
            </p:cNvPr>
            <p:cNvSpPr txBox="1"/>
            <p:nvPr/>
          </p:nvSpPr>
          <p:spPr>
            <a:xfrm>
              <a:off x="4979944" y="757989"/>
              <a:ext cx="792088" cy="261610"/>
            </a:xfrm>
            <a:prstGeom prst="rect">
              <a:avLst/>
            </a:prstGeom>
            <a:noFill/>
          </p:spPr>
          <p:txBody>
            <a:bodyPr wrap="square" rtlCol="0">
              <a:spAutoFit/>
            </a:bodyPr>
            <a:lstStyle/>
            <a:p>
              <a:pPr algn="ctr"/>
              <a:r>
                <a:rPr lang="en-GB" sz="1100" dirty="0">
                  <a:solidFill>
                    <a:schemeClr val="bg1"/>
                  </a:solidFill>
                  <a:latin typeface="Comic Sans MS" panose="030F0702030302020204" pitchFamily="66" charset="0"/>
                  <a:cs typeface="Calibri" panose="020F0502020204030204" pitchFamily="34" charset="0"/>
                </a:rPr>
                <a:t>Recycling</a:t>
              </a:r>
            </a:p>
          </p:txBody>
        </p:sp>
        <p:sp>
          <p:nvSpPr>
            <p:cNvPr id="135" name="TextBox 134">
              <a:extLst>
                <a:ext uri="{FF2B5EF4-FFF2-40B4-BE49-F238E27FC236}">
                  <a16:creationId xmlns:a16="http://schemas.microsoft.com/office/drawing/2014/main" id="{27B7A22D-8461-46F5-860D-56128FFC22B2}"/>
                </a:ext>
              </a:extLst>
            </p:cNvPr>
            <p:cNvSpPr txBox="1"/>
            <p:nvPr/>
          </p:nvSpPr>
          <p:spPr>
            <a:xfrm>
              <a:off x="5492902" y="1309419"/>
              <a:ext cx="1086116" cy="400110"/>
            </a:xfrm>
            <a:prstGeom prst="rect">
              <a:avLst/>
            </a:prstGeom>
            <a:noFill/>
          </p:spPr>
          <p:txBody>
            <a:bodyPr wrap="square" rtlCol="0">
              <a:spAutoFit/>
            </a:bodyPr>
            <a:lstStyle/>
            <a:p>
              <a:pPr algn="ctr"/>
              <a:r>
                <a:rPr lang="en-GB" sz="1000" dirty="0">
                  <a:solidFill>
                    <a:schemeClr val="bg1"/>
                  </a:solidFill>
                  <a:latin typeface="Comic Sans MS" panose="030F0702030302020204" pitchFamily="66" charset="0"/>
                  <a:cs typeface="Calibri" panose="020F0502020204030204" pitchFamily="34" charset="0"/>
                </a:rPr>
                <a:t>Source</a:t>
              </a:r>
            </a:p>
            <a:p>
              <a:pPr algn="ctr"/>
              <a:r>
                <a:rPr lang="en-GB" sz="1000" dirty="0">
                  <a:solidFill>
                    <a:schemeClr val="bg1"/>
                  </a:solidFill>
                  <a:latin typeface="Comic Sans MS" panose="030F0702030302020204" pitchFamily="66" charset="0"/>
                  <a:cs typeface="Calibri" panose="020F0502020204030204" pitchFamily="34" charset="0"/>
                </a:rPr>
                <a:t>Components</a:t>
              </a:r>
            </a:p>
          </p:txBody>
        </p:sp>
        <p:sp>
          <p:nvSpPr>
            <p:cNvPr id="136" name="TextBox 135">
              <a:extLst>
                <a:ext uri="{FF2B5EF4-FFF2-40B4-BE49-F238E27FC236}">
                  <a16:creationId xmlns:a16="http://schemas.microsoft.com/office/drawing/2014/main" id="{9DAA2108-9681-410A-8F7F-33611EF33717}"/>
                </a:ext>
              </a:extLst>
            </p:cNvPr>
            <p:cNvSpPr txBox="1"/>
            <p:nvPr/>
          </p:nvSpPr>
          <p:spPr>
            <a:xfrm>
              <a:off x="6542140" y="1122994"/>
              <a:ext cx="1086116" cy="369332"/>
            </a:xfrm>
            <a:prstGeom prst="rect">
              <a:avLst/>
            </a:prstGeom>
            <a:noFill/>
          </p:spPr>
          <p:txBody>
            <a:bodyPr wrap="square" rtlCol="0">
              <a:spAutoFit/>
            </a:bodyPr>
            <a:lstStyle/>
            <a:p>
              <a:pPr algn="ctr"/>
              <a:r>
                <a:rPr lang="en-GB" sz="900" dirty="0">
                  <a:solidFill>
                    <a:schemeClr val="bg1"/>
                  </a:solidFill>
                  <a:latin typeface="Comic Sans MS" panose="030F0702030302020204" pitchFamily="66" charset="0"/>
                  <a:cs typeface="Calibri" panose="020F0502020204030204" pitchFamily="34" charset="0"/>
                </a:rPr>
                <a:t>Source</a:t>
              </a:r>
            </a:p>
            <a:p>
              <a:pPr algn="ctr"/>
              <a:r>
                <a:rPr lang="en-GB" sz="900" dirty="0">
                  <a:solidFill>
                    <a:schemeClr val="bg1"/>
                  </a:solidFill>
                  <a:latin typeface="Comic Sans MS" panose="030F0702030302020204" pitchFamily="66" charset="0"/>
                  <a:cs typeface="Calibri" panose="020F0502020204030204" pitchFamily="34" charset="0"/>
                </a:rPr>
                <a:t>Raw Materials</a:t>
              </a:r>
            </a:p>
          </p:txBody>
        </p:sp>
        <p:sp>
          <p:nvSpPr>
            <p:cNvPr id="137" name="TextBox 136">
              <a:extLst>
                <a:ext uri="{FF2B5EF4-FFF2-40B4-BE49-F238E27FC236}">
                  <a16:creationId xmlns:a16="http://schemas.microsoft.com/office/drawing/2014/main" id="{93088B64-B92F-4ACE-8F89-B945A106AE3D}"/>
                </a:ext>
              </a:extLst>
            </p:cNvPr>
            <p:cNvSpPr txBox="1"/>
            <p:nvPr/>
          </p:nvSpPr>
          <p:spPr>
            <a:xfrm>
              <a:off x="6975605" y="1975948"/>
              <a:ext cx="1073038" cy="230832"/>
            </a:xfrm>
            <a:prstGeom prst="rect">
              <a:avLst/>
            </a:prstGeom>
            <a:noFill/>
          </p:spPr>
          <p:txBody>
            <a:bodyPr wrap="square" rtlCol="0">
              <a:spAutoFit/>
            </a:bodyPr>
            <a:lstStyle/>
            <a:p>
              <a:pPr algn="ctr"/>
              <a:r>
                <a:rPr lang="en-GB" sz="900" dirty="0">
                  <a:solidFill>
                    <a:schemeClr val="bg1"/>
                  </a:solidFill>
                  <a:latin typeface="Comic Sans MS" panose="030F0702030302020204" pitchFamily="66" charset="0"/>
                  <a:cs typeface="Calibri" panose="020F0502020204030204" pitchFamily="34" charset="0"/>
                </a:rPr>
                <a:t>Manufacturing</a:t>
              </a:r>
            </a:p>
          </p:txBody>
        </p:sp>
        <p:sp>
          <p:nvSpPr>
            <p:cNvPr id="138" name="TextBox 137">
              <a:extLst>
                <a:ext uri="{FF2B5EF4-FFF2-40B4-BE49-F238E27FC236}">
                  <a16:creationId xmlns:a16="http://schemas.microsoft.com/office/drawing/2014/main" id="{243C3E18-CBF8-4DA5-BBAE-0FF08284C6DA}"/>
                </a:ext>
              </a:extLst>
            </p:cNvPr>
            <p:cNvSpPr txBox="1"/>
            <p:nvPr/>
          </p:nvSpPr>
          <p:spPr>
            <a:xfrm>
              <a:off x="7394773" y="2722715"/>
              <a:ext cx="965026" cy="261610"/>
            </a:xfrm>
            <a:prstGeom prst="rect">
              <a:avLst/>
            </a:prstGeom>
            <a:noFill/>
          </p:spPr>
          <p:txBody>
            <a:bodyPr wrap="square" rtlCol="0">
              <a:spAutoFit/>
            </a:bodyPr>
            <a:lstStyle/>
            <a:p>
              <a:pPr algn="ctr"/>
              <a:r>
                <a:rPr lang="en-GB" sz="1100" dirty="0">
                  <a:solidFill>
                    <a:schemeClr val="bg1"/>
                  </a:solidFill>
                  <a:latin typeface="Comic Sans MS" panose="030F0702030302020204" pitchFamily="66" charset="0"/>
                  <a:cs typeface="Calibri" panose="020F0502020204030204" pitchFamily="34" charset="0"/>
                </a:rPr>
                <a:t>Assembly</a:t>
              </a:r>
            </a:p>
          </p:txBody>
        </p:sp>
        <p:sp>
          <p:nvSpPr>
            <p:cNvPr id="139" name="TextBox 138">
              <a:extLst>
                <a:ext uri="{FF2B5EF4-FFF2-40B4-BE49-F238E27FC236}">
                  <a16:creationId xmlns:a16="http://schemas.microsoft.com/office/drawing/2014/main" id="{12D6099D-A71A-4FEE-891E-0B8484F67D41}"/>
                </a:ext>
              </a:extLst>
            </p:cNvPr>
            <p:cNvSpPr txBox="1"/>
            <p:nvPr/>
          </p:nvSpPr>
          <p:spPr>
            <a:xfrm>
              <a:off x="7521028" y="3491893"/>
              <a:ext cx="965026" cy="261610"/>
            </a:xfrm>
            <a:prstGeom prst="rect">
              <a:avLst/>
            </a:prstGeom>
            <a:noFill/>
          </p:spPr>
          <p:txBody>
            <a:bodyPr wrap="square" rtlCol="0">
              <a:spAutoFit/>
            </a:bodyPr>
            <a:lstStyle/>
            <a:p>
              <a:pPr algn="ctr"/>
              <a:r>
                <a:rPr lang="en-GB" sz="1100" dirty="0">
                  <a:solidFill>
                    <a:schemeClr val="bg1"/>
                  </a:solidFill>
                  <a:latin typeface="Comic Sans MS" panose="030F0702030302020204" pitchFamily="66" charset="0"/>
                  <a:cs typeface="Calibri" panose="020F0502020204030204" pitchFamily="34" charset="0"/>
                </a:rPr>
                <a:t>Package</a:t>
              </a:r>
            </a:p>
          </p:txBody>
        </p:sp>
        <p:sp>
          <p:nvSpPr>
            <p:cNvPr id="140" name="TextBox 139">
              <a:extLst>
                <a:ext uri="{FF2B5EF4-FFF2-40B4-BE49-F238E27FC236}">
                  <a16:creationId xmlns:a16="http://schemas.microsoft.com/office/drawing/2014/main" id="{00192851-A9D6-4597-ACD2-FE7043F97DAC}"/>
                </a:ext>
              </a:extLst>
            </p:cNvPr>
            <p:cNvSpPr txBox="1"/>
            <p:nvPr/>
          </p:nvSpPr>
          <p:spPr>
            <a:xfrm>
              <a:off x="7223286" y="4235999"/>
              <a:ext cx="965026" cy="430887"/>
            </a:xfrm>
            <a:prstGeom prst="rect">
              <a:avLst/>
            </a:prstGeom>
            <a:noFill/>
          </p:spPr>
          <p:txBody>
            <a:bodyPr wrap="square" rtlCol="0">
              <a:spAutoFit/>
            </a:bodyPr>
            <a:lstStyle/>
            <a:p>
              <a:pPr algn="ctr"/>
              <a:r>
                <a:rPr lang="en-GB" sz="1100" dirty="0">
                  <a:solidFill>
                    <a:schemeClr val="bg1"/>
                  </a:solidFill>
                  <a:latin typeface="Comic Sans MS" panose="030F0702030302020204" pitchFamily="66" charset="0"/>
                  <a:cs typeface="Calibri" panose="020F0502020204030204" pitchFamily="34" charset="0"/>
                </a:rPr>
                <a:t>Deliver to Retailer</a:t>
              </a:r>
            </a:p>
          </p:txBody>
        </p:sp>
        <p:sp>
          <p:nvSpPr>
            <p:cNvPr id="141" name="TextBox 140">
              <a:extLst>
                <a:ext uri="{FF2B5EF4-FFF2-40B4-BE49-F238E27FC236}">
                  <a16:creationId xmlns:a16="http://schemas.microsoft.com/office/drawing/2014/main" id="{30707E19-6071-4E04-A2BD-C69F5B3D3F97}"/>
                </a:ext>
              </a:extLst>
            </p:cNvPr>
            <p:cNvSpPr txBox="1"/>
            <p:nvPr/>
          </p:nvSpPr>
          <p:spPr>
            <a:xfrm>
              <a:off x="6569604" y="4869740"/>
              <a:ext cx="965026" cy="430887"/>
            </a:xfrm>
            <a:prstGeom prst="rect">
              <a:avLst/>
            </a:prstGeom>
            <a:noFill/>
          </p:spPr>
          <p:txBody>
            <a:bodyPr wrap="square" rtlCol="0">
              <a:spAutoFit/>
            </a:bodyPr>
            <a:lstStyle/>
            <a:p>
              <a:pPr algn="ctr"/>
              <a:r>
                <a:rPr lang="en-GB" sz="1100" dirty="0">
                  <a:solidFill>
                    <a:schemeClr val="bg1"/>
                  </a:solidFill>
                  <a:latin typeface="Comic Sans MS" panose="030F0702030302020204" pitchFamily="66" charset="0"/>
                  <a:cs typeface="Calibri" panose="020F0502020204030204" pitchFamily="34" charset="0"/>
                </a:rPr>
                <a:t>Consumer Purchase</a:t>
              </a:r>
            </a:p>
          </p:txBody>
        </p:sp>
        <p:sp>
          <p:nvSpPr>
            <p:cNvPr id="142" name="TextBox 141">
              <a:extLst>
                <a:ext uri="{FF2B5EF4-FFF2-40B4-BE49-F238E27FC236}">
                  <a16:creationId xmlns:a16="http://schemas.microsoft.com/office/drawing/2014/main" id="{DFB2CD75-69E0-457D-97B1-C83B7FD79932}"/>
                </a:ext>
              </a:extLst>
            </p:cNvPr>
            <p:cNvSpPr txBox="1"/>
            <p:nvPr/>
          </p:nvSpPr>
          <p:spPr>
            <a:xfrm>
              <a:off x="5565651" y="5193776"/>
              <a:ext cx="965026" cy="430887"/>
            </a:xfrm>
            <a:prstGeom prst="rect">
              <a:avLst/>
            </a:prstGeom>
            <a:noFill/>
          </p:spPr>
          <p:txBody>
            <a:bodyPr wrap="square" rtlCol="0">
              <a:spAutoFit/>
            </a:bodyPr>
            <a:lstStyle/>
            <a:p>
              <a:pPr algn="ctr"/>
              <a:r>
                <a:rPr lang="en-GB" sz="1100" dirty="0">
                  <a:solidFill>
                    <a:schemeClr val="bg1"/>
                  </a:solidFill>
                  <a:latin typeface="Comic Sans MS" panose="030F0702030302020204" pitchFamily="66" charset="0"/>
                  <a:cs typeface="Calibri" panose="020F0502020204030204" pitchFamily="34" charset="0"/>
                </a:rPr>
                <a:t>Transport Home</a:t>
              </a:r>
            </a:p>
          </p:txBody>
        </p:sp>
        <p:sp>
          <p:nvSpPr>
            <p:cNvPr id="143" name="TextBox 142">
              <a:extLst>
                <a:ext uri="{FF2B5EF4-FFF2-40B4-BE49-F238E27FC236}">
                  <a16:creationId xmlns:a16="http://schemas.microsoft.com/office/drawing/2014/main" id="{D05C6B72-58B5-42DA-8F30-E3232C6CF7B7}"/>
                </a:ext>
              </a:extLst>
            </p:cNvPr>
            <p:cNvSpPr txBox="1"/>
            <p:nvPr/>
          </p:nvSpPr>
          <p:spPr>
            <a:xfrm>
              <a:off x="4555311" y="4981054"/>
              <a:ext cx="965026" cy="261610"/>
            </a:xfrm>
            <a:prstGeom prst="rect">
              <a:avLst/>
            </a:prstGeom>
            <a:noFill/>
          </p:spPr>
          <p:txBody>
            <a:bodyPr wrap="square" rtlCol="0">
              <a:spAutoFit/>
            </a:bodyPr>
            <a:lstStyle/>
            <a:p>
              <a:pPr algn="ctr"/>
              <a:r>
                <a:rPr lang="en-GB" sz="1100" dirty="0" err="1">
                  <a:solidFill>
                    <a:schemeClr val="bg1"/>
                  </a:solidFill>
                  <a:latin typeface="Comic Sans MS" panose="030F0702030302020204" pitchFamily="66" charset="0"/>
                  <a:cs typeface="Calibri" panose="020F0502020204030204" pitchFamily="34" charset="0"/>
                </a:rPr>
                <a:t>Unpackage</a:t>
              </a:r>
              <a:endParaRPr lang="en-GB" sz="1100" dirty="0">
                <a:solidFill>
                  <a:schemeClr val="bg1"/>
                </a:solidFill>
                <a:latin typeface="Comic Sans MS" panose="030F0702030302020204" pitchFamily="66" charset="0"/>
                <a:cs typeface="Calibri" panose="020F0502020204030204" pitchFamily="34" charset="0"/>
              </a:endParaRPr>
            </a:p>
          </p:txBody>
        </p:sp>
        <p:sp>
          <p:nvSpPr>
            <p:cNvPr id="144" name="TextBox 143">
              <a:extLst>
                <a:ext uri="{FF2B5EF4-FFF2-40B4-BE49-F238E27FC236}">
                  <a16:creationId xmlns:a16="http://schemas.microsoft.com/office/drawing/2014/main" id="{78A002C6-C2C8-4714-BFCD-02FDB6C50A01}"/>
                </a:ext>
              </a:extLst>
            </p:cNvPr>
            <p:cNvSpPr txBox="1"/>
            <p:nvPr/>
          </p:nvSpPr>
          <p:spPr>
            <a:xfrm>
              <a:off x="3837459" y="4329823"/>
              <a:ext cx="965026" cy="261610"/>
            </a:xfrm>
            <a:prstGeom prst="rect">
              <a:avLst/>
            </a:prstGeom>
            <a:noFill/>
          </p:spPr>
          <p:txBody>
            <a:bodyPr wrap="square" rtlCol="0">
              <a:spAutoFit/>
            </a:bodyPr>
            <a:lstStyle/>
            <a:p>
              <a:pPr algn="ctr"/>
              <a:r>
                <a:rPr lang="en-GB" sz="1100" dirty="0">
                  <a:solidFill>
                    <a:schemeClr val="bg1"/>
                  </a:solidFill>
                  <a:latin typeface="Comic Sans MS" panose="030F0702030302020204" pitchFamily="66" charset="0"/>
                  <a:cs typeface="Calibri" panose="020F0502020204030204" pitchFamily="34" charset="0"/>
                </a:rPr>
                <a:t>Use</a:t>
              </a:r>
            </a:p>
          </p:txBody>
        </p:sp>
        <p:sp>
          <p:nvSpPr>
            <p:cNvPr id="145" name="TextBox 144">
              <a:extLst>
                <a:ext uri="{FF2B5EF4-FFF2-40B4-BE49-F238E27FC236}">
                  <a16:creationId xmlns:a16="http://schemas.microsoft.com/office/drawing/2014/main" id="{87C9EACF-29F3-4CAA-9E3F-24F266EE4CC6}"/>
                </a:ext>
              </a:extLst>
            </p:cNvPr>
            <p:cNvSpPr txBox="1"/>
            <p:nvPr/>
          </p:nvSpPr>
          <p:spPr>
            <a:xfrm>
              <a:off x="3646203" y="3465584"/>
              <a:ext cx="965026" cy="430887"/>
            </a:xfrm>
            <a:prstGeom prst="rect">
              <a:avLst/>
            </a:prstGeom>
            <a:noFill/>
          </p:spPr>
          <p:txBody>
            <a:bodyPr wrap="square" rtlCol="0">
              <a:spAutoFit/>
            </a:bodyPr>
            <a:lstStyle/>
            <a:p>
              <a:pPr algn="ctr"/>
              <a:r>
                <a:rPr lang="en-GB" sz="1100" dirty="0">
                  <a:solidFill>
                    <a:schemeClr val="bg1"/>
                  </a:solidFill>
                  <a:latin typeface="Comic Sans MS" panose="030F0702030302020204" pitchFamily="66" charset="0"/>
                  <a:cs typeface="Calibri" panose="020F0502020204030204" pitchFamily="34" charset="0"/>
                </a:rPr>
                <a:t>Repair/</a:t>
              </a:r>
            </a:p>
            <a:p>
              <a:pPr algn="ctr"/>
              <a:r>
                <a:rPr lang="en-GB" sz="1100" dirty="0">
                  <a:solidFill>
                    <a:schemeClr val="bg1"/>
                  </a:solidFill>
                  <a:latin typeface="Comic Sans MS" panose="030F0702030302020204" pitchFamily="66" charset="0"/>
                  <a:cs typeface="Calibri" panose="020F0502020204030204" pitchFamily="34" charset="0"/>
                </a:rPr>
                <a:t>Maintain</a:t>
              </a:r>
            </a:p>
          </p:txBody>
        </p:sp>
        <p:sp>
          <p:nvSpPr>
            <p:cNvPr id="146" name="TextBox 145">
              <a:extLst>
                <a:ext uri="{FF2B5EF4-FFF2-40B4-BE49-F238E27FC236}">
                  <a16:creationId xmlns:a16="http://schemas.microsoft.com/office/drawing/2014/main" id="{87D9937A-F583-42F6-8F58-F6201A1461C1}"/>
                </a:ext>
              </a:extLst>
            </p:cNvPr>
            <p:cNvSpPr txBox="1"/>
            <p:nvPr/>
          </p:nvSpPr>
          <p:spPr>
            <a:xfrm>
              <a:off x="3714986" y="2536880"/>
              <a:ext cx="965026" cy="430887"/>
            </a:xfrm>
            <a:prstGeom prst="rect">
              <a:avLst/>
            </a:prstGeom>
            <a:noFill/>
          </p:spPr>
          <p:txBody>
            <a:bodyPr wrap="square" rtlCol="0">
              <a:spAutoFit/>
            </a:bodyPr>
            <a:lstStyle/>
            <a:p>
              <a:pPr algn="ctr"/>
              <a:r>
                <a:rPr lang="en-GB" sz="1100" dirty="0">
                  <a:solidFill>
                    <a:schemeClr val="bg1"/>
                  </a:solidFill>
                  <a:latin typeface="Comic Sans MS" panose="030F0702030302020204" pitchFamily="66" charset="0"/>
                  <a:cs typeface="Calibri" panose="020F0502020204030204" pitchFamily="34" charset="0"/>
                </a:rPr>
                <a:t>Re-use/ Recycle</a:t>
              </a:r>
            </a:p>
          </p:txBody>
        </p:sp>
        <p:sp>
          <p:nvSpPr>
            <p:cNvPr id="147" name="TextBox 146">
              <a:extLst>
                <a:ext uri="{FF2B5EF4-FFF2-40B4-BE49-F238E27FC236}">
                  <a16:creationId xmlns:a16="http://schemas.microsoft.com/office/drawing/2014/main" id="{2C796CA6-9C21-4B78-8F95-1CB99D762BD0}"/>
                </a:ext>
              </a:extLst>
            </p:cNvPr>
            <p:cNvSpPr txBox="1"/>
            <p:nvPr/>
          </p:nvSpPr>
          <p:spPr>
            <a:xfrm>
              <a:off x="4233503" y="1789633"/>
              <a:ext cx="965026" cy="246221"/>
            </a:xfrm>
            <a:prstGeom prst="rect">
              <a:avLst/>
            </a:prstGeom>
            <a:noFill/>
          </p:spPr>
          <p:txBody>
            <a:bodyPr wrap="square" rtlCol="0">
              <a:spAutoFit/>
            </a:bodyPr>
            <a:lstStyle/>
            <a:p>
              <a:pPr algn="ctr"/>
              <a:r>
                <a:rPr lang="en-GB" sz="1000" dirty="0">
                  <a:solidFill>
                    <a:schemeClr val="bg1"/>
                  </a:solidFill>
                  <a:latin typeface="Comic Sans MS" panose="030F0702030302020204" pitchFamily="66" charset="0"/>
                  <a:cs typeface="Calibri" panose="020F0502020204030204" pitchFamily="34" charset="0"/>
                </a:rPr>
                <a:t>Disassembly</a:t>
              </a:r>
            </a:p>
          </p:txBody>
        </p:sp>
        <p:sp>
          <p:nvSpPr>
            <p:cNvPr id="148" name="Trapezoid 147">
              <a:extLst>
                <a:ext uri="{FF2B5EF4-FFF2-40B4-BE49-F238E27FC236}">
                  <a16:creationId xmlns:a16="http://schemas.microsoft.com/office/drawing/2014/main" id="{5C639466-C8FB-4B82-B835-914C71FB4037}"/>
                </a:ext>
              </a:extLst>
            </p:cNvPr>
            <p:cNvSpPr/>
            <p:nvPr/>
          </p:nvSpPr>
          <p:spPr>
            <a:xfrm rot="10800000">
              <a:off x="3444013" y="620687"/>
              <a:ext cx="90029" cy="157258"/>
            </a:xfrm>
            <a:prstGeom prst="trapezoid">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ight Arrow 42">
              <a:extLst>
                <a:ext uri="{FF2B5EF4-FFF2-40B4-BE49-F238E27FC236}">
                  <a16:creationId xmlns:a16="http://schemas.microsoft.com/office/drawing/2014/main" id="{A247CBD8-A399-4BD1-B7D1-A18C92C93327}"/>
                </a:ext>
              </a:extLst>
            </p:cNvPr>
            <p:cNvSpPr/>
            <p:nvPr/>
          </p:nvSpPr>
          <p:spPr>
            <a:xfrm rot="12567360">
              <a:off x="3596047" y="785393"/>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Lightning Bolt 149">
              <a:extLst>
                <a:ext uri="{FF2B5EF4-FFF2-40B4-BE49-F238E27FC236}">
                  <a16:creationId xmlns:a16="http://schemas.microsoft.com/office/drawing/2014/main" id="{DE6C199A-6C61-466B-A6BD-2C16B2ADC539}"/>
                </a:ext>
              </a:extLst>
            </p:cNvPr>
            <p:cNvSpPr/>
            <p:nvPr/>
          </p:nvSpPr>
          <p:spPr>
            <a:xfrm rot="1800883">
              <a:off x="4523514" y="578631"/>
              <a:ext cx="225213" cy="225213"/>
            </a:xfrm>
            <a:prstGeom prst="lightningBol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1" name="Straight Arrow Connector 150">
              <a:extLst>
                <a:ext uri="{FF2B5EF4-FFF2-40B4-BE49-F238E27FC236}">
                  <a16:creationId xmlns:a16="http://schemas.microsoft.com/office/drawing/2014/main" id="{C252D428-3145-4ED1-B0EC-0B895102861D}"/>
                </a:ext>
              </a:extLst>
            </p:cNvPr>
            <p:cNvCxnSpPr/>
            <p:nvPr/>
          </p:nvCxnSpPr>
          <p:spPr>
            <a:xfrm>
              <a:off x="6432004" y="1664804"/>
              <a:ext cx="635868" cy="3111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2" name="Straight Arrow Connector 151">
              <a:extLst>
                <a:ext uri="{FF2B5EF4-FFF2-40B4-BE49-F238E27FC236}">
                  <a16:creationId xmlns:a16="http://schemas.microsoft.com/office/drawing/2014/main" id="{3412FBA3-0E9E-48D6-8506-5FC7AF31389E}"/>
                </a:ext>
              </a:extLst>
            </p:cNvPr>
            <p:cNvCxnSpPr/>
            <p:nvPr/>
          </p:nvCxnSpPr>
          <p:spPr>
            <a:xfrm>
              <a:off x="7263094" y="1637095"/>
              <a:ext cx="61928" cy="159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3" name="Straight Arrow Connector 152">
              <a:extLst>
                <a:ext uri="{FF2B5EF4-FFF2-40B4-BE49-F238E27FC236}">
                  <a16:creationId xmlns:a16="http://schemas.microsoft.com/office/drawing/2014/main" id="{A2ACF40C-453E-4197-AB08-E4DC5EBBC726}"/>
                </a:ext>
              </a:extLst>
            </p:cNvPr>
            <p:cNvCxnSpPr/>
            <p:nvPr/>
          </p:nvCxnSpPr>
          <p:spPr>
            <a:xfrm>
              <a:off x="7673384" y="2393683"/>
              <a:ext cx="61928" cy="159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4" name="Straight Arrow Connector 153">
              <a:extLst>
                <a:ext uri="{FF2B5EF4-FFF2-40B4-BE49-F238E27FC236}">
                  <a16:creationId xmlns:a16="http://schemas.microsoft.com/office/drawing/2014/main" id="{0FE561F5-A279-41CF-BE65-BE1ADB0B8D57}"/>
                </a:ext>
              </a:extLst>
            </p:cNvPr>
            <p:cNvCxnSpPr/>
            <p:nvPr/>
          </p:nvCxnSpPr>
          <p:spPr>
            <a:xfrm>
              <a:off x="8017917" y="3160924"/>
              <a:ext cx="82475" cy="155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5" name="Straight Arrow Connector 154">
              <a:extLst>
                <a:ext uri="{FF2B5EF4-FFF2-40B4-BE49-F238E27FC236}">
                  <a16:creationId xmlns:a16="http://schemas.microsoft.com/office/drawing/2014/main" id="{CBA22BEA-44E1-4572-9927-32B8B8CA0426}"/>
                </a:ext>
              </a:extLst>
            </p:cNvPr>
            <p:cNvCxnSpPr>
              <a:endCxn id="124" idx="7"/>
            </p:cNvCxnSpPr>
            <p:nvPr/>
          </p:nvCxnSpPr>
          <p:spPr>
            <a:xfrm flipH="1">
              <a:off x="7984393" y="3947891"/>
              <a:ext cx="23688" cy="2507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8377980E-4FF1-4ED0-B043-C04E65F8F228}"/>
                </a:ext>
              </a:extLst>
            </p:cNvPr>
            <p:cNvCxnSpPr/>
            <p:nvPr/>
          </p:nvCxnSpPr>
          <p:spPr>
            <a:xfrm flipH="1">
              <a:off x="7416108" y="4724161"/>
              <a:ext cx="155179" cy="2094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7" name="Straight Arrow Connector 156">
              <a:extLst>
                <a:ext uri="{FF2B5EF4-FFF2-40B4-BE49-F238E27FC236}">
                  <a16:creationId xmlns:a16="http://schemas.microsoft.com/office/drawing/2014/main" id="{04693B8A-52BF-4D9E-9F1D-5DA70ED39D1E}"/>
                </a:ext>
              </a:extLst>
            </p:cNvPr>
            <p:cNvCxnSpPr/>
            <p:nvPr/>
          </p:nvCxnSpPr>
          <p:spPr>
            <a:xfrm flipH="1">
              <a:off x="6426102" y="5251993"/>
              <a:ext cx="305333" cy="1047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8" name="Straight Arrow Connector 157">
              <a:extLst>
                <a:ext uri="{FF2B5EF4-FFF2-40B4-BE49-F238E27FC236}">
                  <a16:creationId xmlns:a16="http://schemas.microsoft.com/office/drawing/2014/main" id="{7BD6E3C5-92E5-463D-852D-8B225A916BF3}"/>
                </a:ext>
              </a:extLst>
            </p:cNvPr>
            <p:cNvCxnSpPr/>
            <p:nvPr/>
          </p:nvCxnSpPr>
          <p:spPr>
            <a:xfrm flipH="1" flipV="1">
              <a:off x="5400092" y="5251993"/>
              <a:ext cx="258738" cy="992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9" name="Straight Arrow Connector 158">
              <a:extLst>
                <a:ext uri="{FF2B5EF4-FFF2-40B4-BE49-F238E27FC236}">
                  <a16:creationId xmlns:a16="http://schemas.microsoft.com/office/drawing/2014/main" id="{F8F2B468-78B9-4EBA-B0CD-26D5CCA1FCB4}"/>
                </a:ext>
              </a:extLst>
            </p:cNvPr>
            <p:cNvCxnSpPr/>
            <p:nvPr/>
          </p:nvCxnSpPr>
          <p:spPr>
            <a:xfrm flipH="1" flipV="1">
              <a:off x="4495176" y="4772176"/>
              <a:ext cx="213424" cy="1634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0" name="Straight Arrow Connector 159">
              <a:extLst>
                <a:ext uri="{FF2B5EF4-FFF2-40B4-BE49-F238E27FC236}">
                  <a16:creationId xmlns:a16="http://schemas.microsoft.com/office/drawing/2014/main" id="{4F3ECEED-961B-4B11-980D-49ADA58A9CCA}"/>
                </a:ext>
              </a:extLst>
            </p:cNvPr>
            <p:cNvCxnSpPr>
              <a:endCxn id="129" idx="4"/>
            </p:cNvCxnSpPr>
            <p:nvPr/>
          </p:nvCxnSpPr>
          <p:spPr>
            <a:xfrm flipH="1" flipV="1">
              <a:off x="4103948" y="4005064"/>
              <a:ext cx="88429" cy="1623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1" name="Straight Arrow Connector 160">
              <a:extLst>
                <a:ext uri="{FF2B5EF4-FFF2-40B4-BE49-F238E27FC236}">
                  <a16:creationId xmlns:a16="http://schemas.microsoft.com/office/drawing/2014/main" id="{839E3F90-76AD-43A6-B03B-3C8A49BC8E60}"/>
                </a:ext>
              </a:extLst>
            </p:cNvPr>
            <p:cNvCxnSpPr/>
            <p:nvPr/>
          </p:nvCxnSpPr>
          <p:spPr>
            <a:xfrm flipH="1" flipV="1">
              <a:off x="4035164" y="3046006"/>
              <a:ext cx="75867" cy="3183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2" name="Straight Arrow Connector 161">
              <a:extLst>
                <a:ext uri="{FF2B5EF4-FFF2-40B4-BE49-F238E27FC236}">
                  <a16:creationId xmlns:a16="http://schemas.microsoft.com/office/drawing/2014/main" id="{6A843530-A9E1-4B81-81F0-8EA14ABF6534}"/>
                </a:ext>
              </a:extLst>
            </p:cNvPr>
            <p:cNvCxnSpPr>
              <a:endCxn id="131" idx="3"/>
            </p:cNvCxnSpPr>
            <p:nvPr/>
          </p:nvCxnSpPr>
          <p:spPr>
            <a:xfrm flipV="1">
              <a:off x="4246036" y="2135962"/>
              <a:ext cx="189935" cy="301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3" name="Straight Arrow Connector 162">
              <a:extLst>
                <a:ext uri="{FF2B5EF4-FFF2-40B4-BE49-F238E27FC236}">
                  <a16:creationId xmlns:a16="http://schemas.microsoft.com/office/drawing/2014/main" id="{C0926470-5712-49B6-B5E2-BAAEED5E6F6E}"/>
                </a:ext>
              </a:extLst>
            </p:cNvPr>
            <p:cNvCxnSpPr/>
            <p:nvPr/>
          </p:nvCxnSpPr>
          <p:spPr>
            <a:xfrm flipV="1">
              <a:off x="3652614" y="1215091"/>
              <a:ext cx="122011" cy="1674033"/>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64" name="Straight Arrow Connector 163">
              <a:extLst>
                <a:ext uri="{FF2B5EF4-FFF2-40B4-BE49-F238E27FC236}">
                  <a16:creationId xmlns:a16="http://schemas.microsoft.com/office/drawing/2014/main" id="{56ED11A2-B01E-4286-B0BA-DB7F56DC3F48}"/>
                </a:ext>
              </a:extLst>
            </p:cNvPr>
            <p:cNvCxnSpPr/>
            <p:nvPr/>
          </p:nvCxnSpPr>
          <p:spPr>
            <a:xfrm flipH="1" flipV="1">
              <a:off x="3652331" y="2884274"/>
              <a:ext cx="187221" cy="581311"/>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65" name="Straight Arrow Connector 164">
              <a:extLst>
                <a:ext uri="{FF2B5EF4-FFF2-40B4-BE49-F238E27FC236}">
                  <a16:creationId xmlns:a16="http://schemas.microsoft.com/office/drawing/2014/main" id="{2ED1D884-1DFC-4663-9B75-BD9D119C20A6}"/>
                </a:ext>
              </a:extLst>
            </p:cNvPr>
            <p:cNvCxnSpPr/>
            <p:nvPr/>
          </p:nvCxnSpPr>
          <p:spPr>
            <a:xfrm flipH="1" flipV="1">
              <a:off x="3331415" y="3012041"/>
              <a:ext cx="595636" cy="1421740"/>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66" name="Straight Arrow Connector 165">
              <a:extLst>
                <a:ext uri="{FF2B5EF4-FFF2-40B4-BE49-F238E27FC236}">
                  <a16:creationId xmlns:a16="http://schemas.microsoft.com/office/drawing/2014/main" id="{EF99F23A-09E1-4787-9CE7-AEE89B84E890}"/>
                </a:ext>
              </a:extLst>
            </p:cNvPr>
            <p:cNvCxnSpPr>
              <a:endCxn id="133" idx="1"/>
            </p:cNvCxnSpPr>
            <p:nvPr/>
          </p:nvCxnSpPr>
          <p:spPr>
            <a:xfrm flipV="1">
              <a:off x="3337054" y="1003128"/>
              <a:ext cx="377932" cy="2006823"/>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67" name="Straight Arrow Connector 166">
              <a:extLst>
                <a:ext uri="{FF2B5EF4-FFF2-40B4-BE49-F238E27FC236}">
                  <a16:creationId xmlns:a16="http://schemas.microsoft.com/office/drawing/2014/main" id="{B9B85180-9F1E-4E9B-9515-68CEB9D52CD3}"/>
                </a:ext>
              </a:extLst>
            </p:cNvPr>
            <p:cNvCxnSpPr>
              <a:endCxn id="116" idx="5"/>
            </p:cNvCxnSpPr>
            <p:nvPr/>
          </p:nvCxnSpPr>
          <p:spPr>
            <a:xfrm flipH="1" flipV="1">
              <a:off x="4383993" y="1245860"/>
              <a:ext cx="129389" cy="374822"/>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68" name="Straight Arrow Connector 167">
              <a:extLst>
                <a:ext uri="{FF2B5EF4-FFF2-40B4-BE49-F238E27FC236}">
                  <a16:creationId xmlns:a16="http://schemas.microsoft.com/office/drawing/2014/main" id="{615D36D9-5EDD-40DC-ADD3-109F90E69C17}"/>
                </a:ext>
              </a:extLst>
            </p:cNvPr>
            <p:cNvCxnSpPr>
              <a:endCxn id="120" idx="1"/>
            </p:cNvCxnSpPr>
            <p:nvPr/>
          </p:nvCxnSpPr>
          <p:spPr>
            <a:xfrm>
              <a:off x="5764440" y="775788"/>
              <a:ext cx="1040713" cy="335852"/>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69" name="Straight Arrow Connector 168">
              <a:extLst>
                <a:ext uri="{FF2B5EF4-FFF2-40B4-BE49-F238E27FC236}">
                  <a16:creationId xmlns:a16="http://schemas.microsoft.com/office/drawing/2014/main" id="{421F79E2-FBC1-4504-B170-5F313E2E14F2}"/>
                </a:ext>
              </a:extLst>
            </p:cNvPr>
            <p:cNvCxnSpPr>
              <a:endCxn id="118" idx="3"/>
            </p:cNvCxnSpPr>
            <p:nvPr/>
          </p:nvCxnSpPr>
          <p:spPr>
            <a:xfrm flipV="1">
              <a:off x="4841892" y="1127850"/>
              <a:ext cx="229947" cy="471970"/>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0" name="Straight Arrow Connector 169">
              <a:extLst>
                <a:ext uri="{FF2B5EF4-FFF2-40B4-BE49-F238E27FC236}">
                  <a16:creationId xmlns:a16="http://schemas.microsoft.com/office/drawing/2014/main" id="{25FC2868-81E6-44F4-B734-E89DF3DDA15B}"/>
                </a:ext>
              </a:extLst>
            </p:cNvPr>
            <p:cNvCxnSpPr/>
            <p:nvPr/>
          </p:nvCxnSpPr>
          <p:spPr>
            <a:xfrm flipV="1">
              <a:off x="5099966" y="1632852"/>
              <a:ext cx="545813" cy="185931"/>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1" name="Straight Arrow Connector 170">
              <a:extLst>
                <a:ext uri="{FF2B5EF4-FFF2-40B4-BE49-F238E27FC236}">
                  <a16:creationId xmlns:a16="http://schemas.microsoft.com/office/drawing/2014/main" id="{A0EA63F8-E258-4469-9ECB-CA8C3A2A72F7}"/>
                </a:ext>
              </a:extLst>
            </p:cNvPr>
            <p:cNvCxnSpPr/>
            <p:nvPr/>
          </p:nvCxnSpPr>
          <p:spPr>
            <a:xfrm flipV="1">
              <a:off x="4955553" y="1044575"/>
              <a:ext cx="1071068" cy="609430"/>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2" name="Straight Arrow Connector 171">
              <a:extLst>
                <a:ext uri="{FF2B5EF4-FFF2-40B4-BE49-F238E27FC236}">
                  <a16:creationId xmlns:a16="http://schemas.microsoft.com/office/drawing/2014/main" id="{AF34BB69-1670-4987-90EF-4D4B13074F67}"/>
                </a:ext>
              </a:extLst>
            </p:cNvPr>
            <p:cNvCxnSpPr/>
            <p:nvPr/>
          </p:nvCxnSpPr>
          <p:spPr>
            <a:xfrm>
              <a:off x="6035960" y="1040744"/>
              <a:ext cx="684076" cy="181965"/>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3" name="Straight Arrow Connector 172">
              <a:extLst>
                <a:ext uri="{FF2B5EF4-FFF2-40B4-BE49-F238E27FC236}">
                  <a16:creationId xmlns:a16="http://schemas.microsoft.com/office/drawing/2014/main" id="{0BDFFB57-8D27-4E4D-9F9A-A182E13F3AA2}"/>
                </a:ext>
              </a:extLst>
            </p:cNvPr>
            <p:cNvCxnSpPr/>
            <p:nvPr/>
          </p:nvCxnSpPr>
          <p:spPr>
            <a:xfrm flipV="1">
              <a:off x="7481242" y="1289404"/>
              <a:ext cx="727838" cy="62577"/>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4" name="Straight Arrow Connector 173">
              <a:extLst>
                <a:ext uri="{FF2B5EF4-FFF2-40B4-BE49-F238E27FC236}">
                  <a16:creationId xmlns:a16="http://schemas.microsoft.com/office/drawing/2014/main" id="{5401AF55-F477-48EB-8DF3-EFFFE731DF63}"/>
                </a:ext>
              </a:extLst>
            </p:cNvPr>
            <p:cNvCxnSpPr>
              <a:endCxn id="123" idx="7"/>
            </p:cNvCxnSpPr>
            <p:nvPr/>
          </p:nvCxnSpPr>
          <p:spPr>
            <a:xfrm flipH="1">
              <a:off x="8272425" y="2034981"/>
              <a:ext cx="220836" cy="1358589"/>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sp>
          <p:nvSpPr>
            <p:cNvPr id="175" name="Right Arrow 103">
              <a:extLst>
                <a:ext uri="{FF2B5EF4-FFF2-40B4-BE49-F238E27FC236}">
                  <a16:creationId xmlns:a16="http://schemas.microsoft.com/office/drawing/2014/main" id="{C651B759-719C-4A25-8CFB-5E3071893260}"/>
                </a:ext>
              </a:extLst>
            </p:cNvPr>
            <p:cNvSpPr/>
            <p:nvPr/>
          </p:nvSpPr>
          <p:spPr>
            <a:xfrm rot="11401478">
              <a:off x="7993635" y="2126981"/>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Lightning Bolt 175">
              <a:extLst>
                <a:ext uri="{FF2B5EF4-FFF2-40B4-BE49-F238E27FC236}">
                  <a16:creationId xmlns:a16="http://schemas.microsoft.com/office/drawing/2014/main" id="{5D036567-3753-4DB3-95EE-360741F1C2D2}"/>
                </a:ext>
              </a:extLst>
            </p:cNvPr>
            <p:cNvSpPr/>
            <p:nvPr/>
          </p:nvSpPr>
          <p:spPr>
            <a:xfrm rot="1800883">
              <a:off x="8092842" y="2075397"/>
              <a:ext cx="225213" cy="225213"/>
            </a:xfrm>
            <a:prstGeom prst="lightningBol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Right Arrow 105">
              <a:extLst>
                <a:ext uri="{FF2B5EF4-FFF2-40B4-BE49-F238E27FC236}">
                  <a16:creationId xmlns:a16="http://schemas.microsoft.com/office/drawing/2014/main" id="{2D5B4F88-5DA1-4B72-8635-97A4D1174A75}"/>
                </a:ext>
              </a:extLst>
            </p:cNvPr>
            <p:cNvSpPr/>
            <p:nvPr/>
          </p:nvSpPr>
          <p:spPr>
            <a:xfrm>
              <a:off x="7305789" y="2811481"/>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Lightning Bolt 177">
              <a:extLst>
                <a:ext uri="{FF2B5EF4-FFF2-40B4-BE49-F238E27FC236}">
                  <a16:creationId xmlns:a16="http://schemas.microsoft.com/office/drawing/2014/main" id="{AB722166-C02B-4462-B94C-92581CE32152}"/>
                </a:ext>
              </a:extLst>
            </p:cNvPr>
            <p:cNvSpPr/>
            <p:nvPr/>
          </p:nvSpPr>
          <p:spPr>
            <a:xfrm rot="1800883">
              <a:off x="7099770" y="2711106"/>
              <a:ext cx="225213" cy="225213"/>
            </a:xfrm>
            <a:prstGeom prst="lightningBol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Right Arrow 107">
              <a:extLst>
                <a:ext uri="{FF2B5EF4-FFF2-40B4-BE49-F238E27FC236}">
                  <a16:creationId xmlns:a16="http://schemas.microsoft.com/office/drawing/2014/main" id="{6FB5B968-4917-464B-8A1D-D56AB3EA3EDD}"/>
                </a:ext>
              </a:extLst>
            </p:cNvPr>
            <p:cNvSpPr/>
            <p:nvPr/>
          </p:nvSpPr>
          <p:spPr>
            <a:xfrm>
              <a:off x="7130901" y="4415354"/>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Lightning Bolt 179">
              <a:extLst>
                <a:ext uri="{FF2B5EF4-FFF2-40B4-BE49-F238E27FC236}">
                  <a16:creationId xmlns:a16="http://schemas.microsoft.com/office/drawing/2014/main" id="{41803302-7713-4BCB-8781-2AB717E25F95}"/>
                </a:ext>
              </a:extLst>
            </p:cNvPr>
            <p:cNvSpPr/>
            <p:nvPr/>
          </p:nvSpPr>
          <p:spPr>
            <a:xfrm rot="1800883">
              <a:off x="6924882" y="4314979"/>
              <a:ext cx="225213" cy="225213"/>
            </a:xfrm>
            <a:prstGeom prst="lightningBol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ight Arrow 109">
              <a:extLst>
                <a:ext uri="{FF2B5EF4-FFF2-40B4-BE49-F238E27FC236}">
                  <a16:creationId xmlns:a16="http://schemas.microsoft.com/office/drawing/2014/main" id="{B0AC0EB7-54F3-4BF2-9B90-E4A8351D6C0C}"/>
                </a:ext>
              </a:extLst>
            </p:cNvPr>
            <p:cNvSpPr/>
            <p:nvPr/>
          </p:nvSpPr>
          <p:spPr>
            <a:xfrm>
              <a:off x="7427850" y="3587984"/>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Lightning Bolt 181">
              <a:extLst>
                <a:ext uri="{FF2B5EF4-FFF2-40B4-BE49-F238E27FC236}">
                  <a16:creationId xmlns:a16="http://schemas.microsoft.com/office/drawing/2014/main" id="{7D96FE61-A7F8-4F21-B38D-CE462BB15639}"/>
                </a:ext>
              </a:extLst>
            </p:cNvPr>
            <p:cNvSpPr/>
            <p:nvPr/>
          </p:nvSpPr>
          <p:spPr>
            <a:xfrm rot="1800883">
              <a:off x="7221831" y="3487609"/>
              <a:ext cx="225213" cy="225213"/>
            </a:xfrm>
            <a:prstGeom prst="lightningBol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ight Arrow 111">
              <a:extLst>
                <a:ext uri="{FF2B5EF4-FFF2-40B4-BE49-F238E27FC236}">
                  <a16:creationId xmlns:a16="http://schemas.microsoft.com/office/drawing/2014/main" id="{11D7737F-AFA1-4430-BB0E-B9029826CAD0}"/>
                </a:ext>
              </a:extLst>
            </p:cNvPr>
            <p:cNvSpPr/>
            <p:nvPr/>
          </p:nvSpPr>
          <p:spPr>
            <a:xfrm rot="10800000">
              <a:off x="4538879" y="3630201"/>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Lightning Bolt 183">
              <a:extLst>
                <a:ext uri="{FF2B5EF4-FFF2-40B4-BE49-F238E27FC236}">
                  <a16:creationId xmlns:a16="http://schemas.microsoft.com/office/drawing/2014/main" id="{01254755-4708-448A-8D2E-573036B0C548}"/>
                </a:ext>
              </a:extLst>
            </p:cNvPr>
            <p:cNvSpPr/>
            <p:nvPr/>
          </p:nvSpPr>
          <p:spPr>
            <a:xfrm rot="1800883">
              <a:off x="4638252" y="3550078"/>
              <a:ext cx="225213" cy="225213"/>
            </a:xfrm>
            <a:prstGeom prst="lightningBol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Cube 184">
              <a:extLst>
                <a:ext uri="{FF2B5EF4-FFF2-40B4-BE49-F238E27FC236}">
                  <a16:creationId xmlns:a16="http://schemas.microsoft.com/office/drawing/2014/main" id="{DBBBD0AF-06C8-41FD-9571-3F107938FC2D}"/>
                </a:ext>
              </a:extLst>
            </p:cNvPr>
            <p:cNvSpPr/>
            <p:nvPr/>
          </p:nvSpPr>
          <p:spPr>
            <a:xfrm>
              <a:off x="4542311" y="3096940"/>
              <a:ext cx="167612" cy="167612"/>
            </a:xfrm>
            <a:prstGeom prst="cub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6" name="Straight Arrow Connector 185">
              <a:extLst>
                <a:ext uri="{FF2B5EF4-FFF2-40B4-BE49-F238E27FC236}">
                  <a16:creationId xmlns:a16="http://schemas.microsoft.com/office/drawing/2014/main" id="{4980E15E-E124-4CF8-B1C3-A6FA61867DF7}"/>
                </a:ext>
              </a:extLst>
            </p:cNvPr>
            <p:cNvCxnSpPr/>
            <p:nvPr/>
          </p:nvCxnSpPr>
          <p:spPr>
            <a:xfrm>
              <a:off x="8188312" y="1285287"/>
              <a:ext cx="304949" cy="749694"/>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sp>
          <p:nvSpPr>
            <p:cNvPr id="187" name="Right Arrow 120">
              <a:extLst>
                <a:ext uri="{FF2B5EF4-FFF2-40B4-BE49-F238E27FC236}">
                  <a16:creationId xmlns:a16="http://schemas.microsoft.com/office/drawing/2014/main" id="{2327227E-F08A-4559-9FF7-17DB358558C7}"/>
                </a:ext>
              </a:extLst>
            </p:cNvPr>
            <p:cNvSpPr/>
            <p:nvPr/>
          </p:nvSpPr>
          <p:spPr>
            <a:xfrm rot="7462106">
              <a:off x="4431335" y="3345013"/>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Cloud 187">
              <a:extLst>
                <a:ext uri="{FF2B5EF4-FFF2-40B4-BE49-F238E27FC236}">
                  <a16:creationId xmlns:a16="http://schemas.microsoft.com/office/drawing/2014/main" id="{6206A9C0-6A4C-4134-8C8A-4D4B05DF8815}"/>
                </a:ext>
              </a:extLst>
            </p:cNvPr>
            <p:cNvSpPr/>
            <p:nvPr/>
          </p:nvSpPr>
          <p:spPr>
            <a:xfrm>
              <a:off x="7665620" y="1394050"/>
              <a:ext cx="198193" cy="198193"/>
            </a:xfrm>
            <a:prstGeom prst="cloud">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ight Arrow 124">
              <a:extLst>
                <a:ext uri="{FF2B5EF4-FFF2-40B4-BE49-F238E27FC236}">
                  <a16:creationId xmlns:a16="http://schemas.microsoft.com/office/drawing/2014/main" id="{84D3F7BC-68D0-4000-B2B5-B623A5FA71D2}"/>
                </a:ext>
              </a:extLst>
            </p:cNvPr>
            <p:cNvSpPr/>
            <p:nvPr/>
          </p:nvSpPr>
          <p:spPr>
            <a:xfrm rot="17331200">
              <a:off x="7648614" y="1674497"/>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Cloud 189">
              <a:extLst>
                <a:ext uri="{FF2B5EF4-FFF2-40B4-BE49-F238E27FC236}">
                  <a16:creationId xmlns:a16="http://schemas.microsoft.com/office/drawing/2014/main" id="{3A13F70E-B532-4F93-915B-91DD4C0F4552}"/>
                </a:ext>
              </a:extLst>
            </p:cNvPr>
            <p:cNvSpPr/>
            <p:nvPr/>
          </p:nvSpPr>
          <p:spPr>
            <a:xfrm>
              <a:off x="7159102" y="3119150"/>
              <a:ext cx="198193" cy="198193"/>
            </a:xfrm>
            <a:prstGeom prst="cloud">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ight Arrow 126">
              <a:extLst>
                <a:ext uri="{FF2B5EF4-FFF2-40B4-BE49-F238E27FC236}">
                  <a16:creationId xmlns:a16="http://schemas.microsoft.com/office/drawing/2014/main" id="{F81B2881-A514-4F02-88D9-ECB508278666}"/>
                </a:ext>
              </a:extLst>
            </p:cNvPr>
            <p:cNvSpPr/>
            <p:nvPr/>
          </p:nvSpPr>
          <p:spPr>
            <a:xfrm rot="9090752">
              <a:off x="7394575" y="3054200"/>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Cloud 191">
              <a:extLst>
                <a:ext uri="{FF2B5EF4-FFF2-40B4-BE49-F238E27FC236}">
                  <a16:creationId xmlns:a16="http://schemas.microsoft.com/office/drawing/2014/main" id="{C4D7D248-8D08-4186-B4C1-41FD2792C29E}"/>
                </a:ext>
              </a:extLst>
            </p:cNvPr>
            <p:cNvSpPr/>
            <p:nvPr/>
          </p:nvSpPr>
          <p:spPr>
            <a:xfrm>
              <a:off x="8382843" y="4000456"/>
              <a:ext cx="198193" cy="198193"/>
            </a:xfrm>
            <a:prstGeom prst="cloud">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Right Arrow 128">
              <a:extLst>
                <a:ext uri="{FF2B5EF4-FFF2-40B4-BE49-F238E27FC236}">
                  <a16:creationId xmlns:a16="http://schemas.microsoft.com/office/drawing/2014/main" id="{A576244A-2C5F-4702-9F59-AC894B563F43}"/>
                </a:ext>
              </a:extLst>
            </p:cNvPr>
            <p:cNvSpPr/>
            <p:nvPr/>
          </p:nvSpPr>
          <p:spPr>
            <a:xfrm rot="2822786">
              <a:off x="8290073" y="3883917"/>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 193">
              <a:extLst>
                <a:ext uri="{FF2B5EF4-FFF2-40B4-BE49-F238E27FC236}">
                  <a16:creationId xmlns:a16="http://schemas.microsoft.com/office/drawing/2014/main" id="{DB7C39A1-4690-4DF8-A3ED-882E2560B26E}"/>
                </a:ext>
              </a:extLst>
            </p:cNvPr>
            <p:cNvSpPr/>
            <p:nvPr/>
          </p:nvSpPr>
          <p:spPr>
            <a:xfrm>
              <a:off x="8125616" y="4830559"/>
              <a:ext cx="150495" cy="150495"/>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Trapezoid 194">
              <a:extLst>
                <a:ext uri="{FF2B5EF4-FFF2-40B4-BE49-F238E27FC236}">
                  <a16:creationId xmlns:a16="http://schemas.microsoft.com/office/drawing/2014/main" id="{7778D960-12EC-4869-B53E-3BA37466325A}"/>
                </a:ext>
              </a:extLst>
            </p:cNvPr>
            <p:cNvSpPr/>
            <p:nvPr/>
          </p:nvSpPr>
          <p:spPr>
            <a:xfrm rot="10800000">
              <a:off x="7996298" y="1566580"/>
              <a:ext cx="90029" cy="157258"/>
            </a:xfrm>
            <a:prstGeom prst="trapezoid">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Right Arrow 136">
              <a:extLst>
                <a:ext uri="{FF2B5EF4-FFF2-40B4-BE49-F238E27FC236}">
                  <a16:creationId xmlns:a16="http://schemas.microsoft.com/office/drawing/2014/main" id="{956C972B-BBF1-4435-8709-721DDA4AB42F}"/>
                </a:ext>
              </a:extLst>
            </p:cNvPr>
            <p:cNvSpPr/>
            <p:nvPr/>
          </p:nvSpPr>
          <p:spPr>
            <a:xfrm rot="18425845">
              <a:off x="7860609" y="1782563"/>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Cube 196">
              <a:extLst>
                <a:ext uri="{FF2B5EF4-FFF2-40B4-BE49-F238E27FC236}">
                  <a16:creationId xmlns:a16="http://schemas.microsoft.com/office/drawing/2014/main" id="{6BA909D6-B0B9-4123-B5AE-441102E15C1C}"/>
                </a:ext>
              </a:extLst>
            </p:cNvPr>
            <p:cNvSpPr/>
            <p:nvPr/>
          </p:nvSpPr>
          <p:spPr>
            <a:xfrm>
              <a:off x="8137074" y="1778998"/>
              <a:ext cx="167612" cy="167612"/>
            </a:xfrm>
            <a:prstGeom prst="cub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Right Arrow 140">
              <a:extLst>
                <a:ext uri="{FF2B5EF4-FFF2-40B4-BE49-F238E27FC236}">
                  <a16:creationId xmlns:a16="http://schemas.microsoft.com/office/drawing/2014/main" id="{A313DAA3-CDE7-4492-B5EB-123738AF38FB}"/>
                </a:ext>
              </a:extLst>
            </p:cNvPr>
            <p:cNvSpPr/>
            <p:nvPr/>
          </p:nvSpPr>
          <p:spPr>
            <a:xfrm rot="9154521">
              <a:off x="7967512" y="1940840"/>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Right Arrow 141">
              <a:extLst>
                <a:ext uri="{FF2B5EF4-FFF2-40B4-BE49-F238E27FC236}">
                  <a16:creationId xmlns:a16="http://schemas.microsoft.com/office/drawing/2014/main" id="{02F53FEB-6EAF-4B15-9EAA-89C23AA795FC}"/>
                </a:ext>
              </a:extLst>
            </p:cNvPr>
            <p:cNvSpPr/>
            <p:nvPr/>
          </p:nvSpPr>
          <p:spPr>
            <a:xfrm rot="2822786">
              <a:off x="7997504" y="4703122"/>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a:extLst>
                <a:ext uri="{FF2B5EF4-FFF2-40B4-BE49-F238E27FC236}">
                  <a16:creationId xmlns:a16="http://schemas.microsoft.com/office/drawing/2014/main" id="{3FA05D91-D047-45D1-A0A6-2CF4A6DA9E03}"/>
                </a:ext>
              </a:extLst>
            </p:cNvPr>
            <p:cNvSpPr/>
            <p:nvPr/>
          </p:nvSpPr>
          <p:spPr>
            <a:xfrm>
              <a:off x="6508671" y="5766335"/>
              <a:ext cx="150495" cy="150495"/>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Right Arrow 143">
              <a:extLst>
                <a:ext uri="{FF2B5EF4-FFF2-40B4-BE49-F238E27FC236}">
                  <a16:creationId xmlns:a16="http://schemas.microsoft.com/office/drawing/2014/main" id="{573D6425-67A2-4E7B-984A-213D15388DA1}"/>
                </a:ext>
              </a:extLst>
            </p:cNvPr>
            <p:cNvSpPr/>
            <p:nvPr/>
          </p:nvSpPr>
          <p:spPr>
            <a:xfrm rot="2822786">
              <a:off x="6380559" y="5638898"/>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Lightning Bolt 201">
              <a:extLst>
                <a:ext uri="{FF2B5EF4-FFF2-40B4-BE49-F238E27FC236}">
                  <a16:creationId xmlns:a16="http://schemas.microsoft.com/office/drawing/2014/main" id="{72185130-C36F-46B9-9F77-9F4CDDB433D4}"/>
                </a:ext>
              </a:extLst>
            </p:cNvPr>
            <p:cNvSpPr/>
            <p:nvPr/>
          </p:nvSpPr>
          <p:spPr>
            <a:xfrm rot="1800883">
              <a:off x="5558216" y="5875112"/>
              <a:ext cx="225213" cy="225213"/>
            </a:xfrm>
            <a:prstGeom prst="lightningBol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Right Arrow 145">
              <a:extLst>
                <a:ext uri="{FF2B5EF4-FFF2-40B4-BE49-F238E27FC236}">
                  <a16:creationId xmlns:a16="http://schemas.microsoft.com/office/drawing/2014/main" id="{4DDC1927-83F6-4F99-B96E-53C4DED014DF}"/>
                </a:ext>
              </a:extLst>
            </p:cNvPr>
            <p:cNvSpPr/>
            <p:nvPr/>
          </p:nvSpPr>
          <p:spPr>
            <a:xfrm rot="18439624">
              <a:off x="5700791" y="5733854"/>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Trapezoid 203">
              <a:extLst>
                <a:ext uri="{FF2B5EF4-FFF2-40B4-BE49-F238E27FC236}">
                  <a16:creationId xmlns:a16="http://schemas.microsoft.com/office/drawing/2014/main" id="{7AC410E1-4194-4139-9967-03EC68620C30}"/>
                </a:ext>
              </a:extLst>
            </p:cNvPr>
            <p:cNvSpPr/>
            <p:nvPr/>
          </p:nvSpPr>
          <p:spPr>
            <a:xfrm rot="10800000">
              <a:off x="4955553" y="5711714"/>
              <a:ext cx="90029" cy="157258"/>
            </a:xfrm>
            <a:prstGeom prst="trapezoid">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ight Arrow 147">
              <a:extLst>
                <a:ext uri="{FF2B5EF4-FFF2-40B4-BE49-F238E27FC236}">
                  <a16:creationId xmlns:a16="http://schemas.microsoft.com/office/drawing/2014/main" id="{44CEF6EA-E9CD-4070-844E-34AC9C73693E}"/>
                </a:ext>
              </a:extLst>
            </p:cNvPr>
            <p:cNvSpPr/>
            <p:nvPr/>
          </p:nvSpPr>
          <p:spPr>
            <a:xfrm rot="5596946">
              <a:off x="4950904" y="5526355"/>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95133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99A88F3-A521-49C6-B4F8-107977877644}"/>
              </a:ext>
            </a:extLst>
          </p:cNvPr>
          <p:cNvGrpSpPr/>
          <p:nvPr/>
        </p:nvGrpSpPr>
        <p:grpSpPr>
          <a:xfrm>
            <a:off x="3214661" y="622778"/>
            <a:ext cx="5489057" cy="5777664"/>
            <a:chOff x="3331415" y="574686"/>
            <a:chExt cx="5249621" cy="5525639"/>
          </a:xfrm>
        </p:grpSpPr>
        <p:pic>
          <p:nvPicPr>
            <p:cNvPr id="7" name="Picture 6">
              <a:extLst>
                <a:ext uri="{FF2B5EF4-FFF2-40B4-BE49-F238E27FC236}">
                  <a16:creationId xmlns:a16="http://schemas.microsoft.com/office/drawing/2014/main" id="{43A8A9F5-6D13-40A1-829C-2DDD1B4CFEA8}"/>
                </a:ext>
              </a:extLst>
            </p:cNvPr>
            <p:cNvPicPr>
              <a:picLocks noChangeAspect="1"/>
            </p:cNvPicPr>
            <p:nvPr/>
          </p:nvPicPr>
          <p:blipFill>
            <a:blip r:embed="rId2"/>
            <a:stretch>
              <a:fillRect/>
            </a:stretch>
          </p:blipFill>
          <p:spPr>
            <a:xfrm>
              <a:off x="4942347" y="2290021"/>
              <a:ext cx="2053517" cy="2357302"/>
            </a:xfrm>
            <a:prstGeom prst="rect">
              <a:avLst/>
            </a:prstGeom>
          </p:spPr>
        </p:pic>
        <p:sp>
          <p:nvSpPr>
            <p:cNvPr id="8" name="Oval 7">
              <a:extLst>
                <a:ext uri="{FF2B5EF4-FFF2-40B4-BE49-F238E27FC236}">
                  <a16:creationId xmlns:a16="http://schemas.microsoft.com/office/drawing/2014/main" id="{96B6BADC-53FE-44B8-8C22-F9C4EB83A9D8}"/>
                </a:ext>
              </a:extLst>
            </p:cNvPr>
            <p:cNvSpPr/>
            <p:nvPr/>
          </p:nvSpPr>
          <p:spPr>
            <a:xfrm>
              <a:off x="3707904" y="692696"/>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F0F76F0C-EAE1-4F86-9AB4-D7BA4844668F}"/>
                </a:ext>
              </a:extLst>
            </p:cNvPr>
            <p:cNvSpPr/>
            <p:nvPr/>
          </p:nvSpPr>
          <p:spPr>
            <a:xfrm>
              <a:off x="5004048" y="574686"/>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F8B52FA-6837-4E34-9E06-B59F83363D1D}"/>
                </a:ext>
              </a:extLst>
            </p:cNvPr>
            <p:cNvSpPr/>
            <p:nvPr/>
          </p:nvSpPr>
          <p:spPr>
            <a:xfrm>
              <a:off x="4955840" y="574686"/>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22262FF7-F0B1-4E7C-ABD6-5DE32BC839E4}"/>
                </a:ext>
              </a:extLst>
            </p:cNvPr>
            <p:cNvSpPr/>
            <p:nvPr/>
          </p:nvSpPr>
          <p:spPr>
            <a:xfrm>
              <a:off x="5639916" y="1222758"/>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06FB1DD-373E-4104-8432-B3E562F15F36}"/>
                </a:ext>
              </a:extLst>
            </p:cNvPr>
            <p:cNvSpPr/>
            <p:nvPr/>
          </p:nvSpPr>
          <p:spPr>
            <a:xfrm>
              <a:off x="6689154" y="1016732"/>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8001326-B609-43E5-ACF2-CE257EB35430}"/>
                </a:ext>
              </a:extLst>
            </p:cNvPr>
            <p:cNvSpPr/>
            <p:nvPr/>
          </p:nvSpPr>
          <p:spPr>
            <a:xfrm>
              <a:off x="7067872" y="1773108"/>
              <a:ext cx="888504"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3538D2B4-A2A0-4C18-BD36-DE3CF26F7949}"/>
                </a:ext>
              </a:extLst>
            </p:cNvPr>
            <p:cNvSpPr/>
            <p:nvPr/>
          </p:nvSpPr>
          <p:spPr>
            <a:xfrm>
              <a:off x="7481242" y="2529484"/>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ABAFB824-0CF4-4CC3-85DC-F79A2D234029}"/>
                </a:ext>
              </a:extLst>
            </p:cNvPr>
            <p:cNvSpPr/>
            <p:nvPr/>
          </p:nvSpPr>
          <p:spPr>
            <a:xfrm>
              <a:off x="7596336" y="3298662"/>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953289E3-EF83-4604-929D-86C61D03829F}"/>
                </a:ext>
              </a:extLst>
            </p:cNvPr>
            <p:cNvSpPr/>
            <p:nvPr/>
          </p:nvSpPr>
          <p:spPr>
            <a:xfrm>
              <a:off x="7308304" y="4103741"/>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939311A-1E88-4601-ABE9-BF9FB585517E}"/>
                </a:ext>
              </a:extLst>
            </p:cNvPr>
            <p:cNvSpPr/>
            <p:nvPr/>
          </p:nvSpPr>
          <p:spPr>
            <a:xfrm>
              <a:off x="6660232" y="4751813"/>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252A368-8B87-4198-B8E5-F425907C0E82}"/>
                </a:ext>
              </a:extLst>
            </p:cNvPr>
            <p:cNvSpPr/>
            <p:nvPr/>
          </p:nvSpPr>
          <p:spPr>
            <a:xfrm>
              <a:off x="5652120" y="5085184"/>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980C89C1-2C65-4356-A438-167A8C3876C9}"/>
                </a:ext>
              </a:extLst>
            </p:cNvPr>
            <p:cNvSpPr/>
            <p:nvPr/>
          </p:nvSpPr>
          <p:spPr>
            <a:xfrm>
              <a:off x="4644008" y="4797152"/>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34FB6BD-DCC2-4A6B-B417-B11D2B3345CE}"/>
                </a:ext>
              </a:extLst>
            </p:cNvPr>
            <p:cNvSpPr/>
            <p:nvPr/>
          </p:nvSpPr>
          <p:spPr>
            <a:xfrm>
              <a:off x="3923928" y="4149080"/>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82F9D38-E25D-467B-B15A-D9DF83A7EA93}"/>
                </a:ext>
              </a:extLst>
            </p:cNvPr>
            <p:cNvSpPr/>
            <p:nvPr/>
          </p:nvSpPr>
          <p:spPr>
            <a:xfrm>
              <a:off x="3707904" y="3356992"/>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7310362-953B-4A57-861A-8F0DD4CC4F39}"/>
                </a:ext>
              </a:extLst>
            </p:cNvPr>
            <p:cNvSpPr/>
            <p:nvPr/>
          </p:nvSpPr>
          <p:spPr>
            <a:xfrm>
              <a:off x="3779912" y="2420888"/>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51D7ED7-EB57-496E-8EDA-9ECF8DEAC547}"/>
                </a:ext>
              </a:extLst>
            </p:cNvPr>
            <p:cNvSpPr/>
            <p:nvPr/>
          </p:nvSpPr>
          <p:spPr>
            <a:xfrm>
              <a:off x="4319972" y="1582798"/>
              <a:ext cx="792088" cy="648072"/>
            </a:xfrm>
            <a:prstGeom prst="ellipse">
              <a:avLst/>
            </a:prstGeom>
            <a:solidFill>
              <a:srgbClr val="37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Arrow 19">
              <a:extLst>
                <a:ext uri="{FF2B5EF4-FFF2-40B4-BE49-F238E27FC236}">
                  <a16:creationId xmlns:a16="http://schemas.microsoft.com/office/drawing/2014/main" id="{12C42CBD-1BBC-479B-A6ED-4091154975DD}"/>
                </a:ext>
              </a:extLst>
            </p:cNvPr>
            <p:cNvSpPr/>
            <p:nvPr/>
          </p:nvSpPr>
          <p:spPr>
            <a:xfrm rot="8788112">
              <a:off x="4447812" y="751183"/>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89B5CF79-F58E-4967-995E-4F7AFCB74649}"/>
                </a:ext>
              </a:extLst>
            </p:cNvPr>
            <p:cNvSpPr txBox="1"/>
            <p:nvPr/>
          </p:nvSpPr>
          <p:spPr>
            <a:xfrm>
              <a:off x="3714986" y="872323"/>
              <a:ext cx="792088" cy="261610"/>
            </a:xfrm>
            <a:prstGeom prst="rect">
              <a:avLst/>
            </a:prstGeom>
            <a:noFill/>
          </p:spPr>
          <p:txBody>
            <a:bodyPr wrap="square" rtlCol="0">
              <a:spAutoFit/>
            </a:bodyPr>
            <a:lstStyle/>
            <a:p>
              <a:pPr algn="ctr"/>
              <a:r>
                <a:rPr lang="en-GB" sz="1100" dirty="0">
                  <a:solidFill>
                    <a:schemeClr val="bg1"/>
                  </a:solidFill>
                  <a:latin typeface="Comic Sans MS" panose="030F0702030302020204" pitchFamily="66" charset="0"/>
                  <a:cs typeface="Calibri" panose="020F0502020204030204" pitchFamily="34" charset="0"/>
                </a:rPr>
                <a:t>Landfill</a:t>
              </a:r>
            </a:p>
          </p:txBody>
        </p:sp>
        <p:sp>
          <p:nvSpPr>
            <p:cNvPr id="26" name="TextBox 25">
              <a:extLst>
                <a:ext uri="{FF2B5EF4-FFF2-40B4-BE49-F238E27FC236}">
                  <a16:creationId xmlns:a16="http://schemas.microsoft.com/office/drawing/2014/main" id="{C6668B52-E6D5-472D-8D98-EA45307C850D}"/>
                </a:ext>
              </a:extLst>
            </p:cNvPr>
            <p:cNvSpPr txBox="1"/>
            <p:nvPr/>
          </p:nvSpPr>
          <p:spPr>
            <a:xfrm>
              <a:off x="4979944" y="757989"/>
              <a:ext cx="792088" cy="261610"/>
            </a:xfrm>
            <a:prstGeom prst="rect">
              <a:avLst/>
            </a:prstGeom>
            <a:noFill/>
          </p:spPr>
          <p:txBody>
            <a:bodyPr wrap="square" rtlCol="0">
              <a:spAutoFit/>
            </a:bodyPr>
            <a:lstStyle/>
            <a:p>
              <a:pPr algn="ctr"/>
              <a:r>
                <a:rPr lang="en-GB" sz="1100" dirty="0">
                  <a:solidFill>
                    <a:schemeClr val="bg1"/>
                  </a:solidFill>
                  <a:latin typeface="Comic Sans MS" panose="030F0702030302020204" pitchFamily="66" charset="0"/>
                  <a:cs typeface="Calibri" panose="020F0502020204030204" pitchFamily="34" charset="0"/>
                </a:rPr>
                <a:t>Recycling</a:t>
              </a:r>
            </a:p>
          </p:txBody>
        </p:sp>
        <p:sp>
          <p:nvSpPr>
            <p:cNvPr id="27" name="TextBox 26">
              <a:extLst>
                <a:ext uri="{FF2B5EF4-FFF2-40B4-BE49-F238E27FC236}">
                  <a16:creationId xmlns:a16="http://schemas.microsoft.com/office/drawing/2014/main" id="{CE3DD73C-2F6E-42C3-B2FE-E73EA8AB5B37}"/>
                </a:ext>
              </a:extLst>
            </p:cNvPr>
            <p:cNvSpPr txBox="1"/>
            <p:nvPr/>
          </p:nvSpPr>
          <p:spPr>
            <a:xfrm>
              <a:off x="5492902" y="1309419"/>
              <a:ext cx="1086116" cy="400110"/>
            </a:xfrm>
            <a:prstGeom prst="rect">
              <a:avLst/>
            </a:prstGeom>
            <a:noFill/>
          </p:spPr>
          <p:txBody>
            <a:bodyPr wrap="square" rtlCol="0">
              <a:spAutoFit/>
            </a:bodyPr>
            <a:lstStyle/>
            <a:p>
              <a:pPr algn="ctr"/>
              <a:r>
                <a:rPr lang="en-GB" sz="1000" dirty="0">
                  <a:solidFill>
                    <a:schemeClr val="bg1"/>
                  </a:solidFill>
                  <a:latin typeface="Comic Sans MS" panose="030F0702030302020204" pitchFamily="66" charset="0"/>
                  <a:cs typeface="Calibri" panose="020F0502020204030204" pitchFamily="34" charset="0"/>
                </a:rPr>
                <a:t>Source</a:t>
              </a:r>
            </a:p>
            <a:p>
              <a:pPr algn="ctr"/>
              <a:r>
                <a:rPr lang="en-GB" sz="1000" dirty="0">
                  <a:solidFill>
                    <a:schemeClr val="bg1"/>
                  </a:solidFill>
                  <a:latin typeface="Comic Sans MS" panose="030F0702030302020204" pitchFamily="66" charset="0"/>
                  <a:cs typeface="Calibri" panose="020F0502020204030204" pitchFamily="34" charset="0"/>
                </a:rPr>
                <a:t>Components</a:t>
              </a:r>
            </a:p>
          </p:txBody>
        </p:sp>
        <p:sp>
          <p:nvSpPr>
            <p:cNvPr id="28" name="TextBox 27">
              <a:extLst>
                <a:ext uri="{FF2B5EF4-FFF2-40B4-BE49-F238E27FC236}">
                  <a16:creationId xmlns:a16="http://schemas.microsoft.com/office/drawing/2014/main" id="{34E41C85-9B6F-43C8-886E-EFDFF5B23F24}"/>
                </a:ext>
              </a:extLst>
            </p:cNvPr>
            <p:cNvSpPr txBox="1"/>
            <p:nvPr/>
          </p:nvSpPr>
          <p:spPr>
            <a:xfrm>
              <a:off x="6542140" y="1122994"/>
              <a:ext cx="1086116" cy="369332"/>
            </a:xfrm>
            <a:prstGeom prst="rect">
              <a:avLst/>
            </a:prstGeom>
            <a:noFill/>
          </p:spPr>
          <p:txBody>
            <a:bodyPr wrap="square" rtlCol="0">
              <a:spAutoFit/>
            </a:bodyPr>
            <a:lstStyle/>
            <a:p>
              <a:pPr algn="ctr"/>
              <a:r>
                <a:rPr lang="en-GB" sz="900" dirty="0">
                  <a:solidFill>
                    <a:schemeClr val="bg1"/>
                  </a:solidFill>
                  <a:latin typeface="Comic Sans MS" panose="030F0702030302020204" pitchFamily="66" charset="0"/>
                  <a:cs typeface="Calibri" panose="020F0502020204030204" pitchFamily="34" charset="0"/>
                </a:rPr>
                <a:t>Source</a:t>
              </a:r>
            </a:p>
            <a:p>
              <a:pPr algn="ctr"/>
              <a:r>
                <a:rPr lang="en-GB" sz="900" dirty="0">
                  <a:solidFill>
                    <a:schemeClr val="bg1"/>
                  </a:solidFill>
                  <a:latin typeface="Comic Sans MS" panose="030F0702030302020204" pitchFamily="66" charset="0"/>
                  <a:cs typeface="Calibri" panose="020F0502020204030204" pitchFamily="34" charset="0"/>
                </a:rPr>
                <a:t>Raw Materials</a:t>
              </a:r>
            </a:p>
          </p:txBody>
        </p:sp>
        <p:sp>
          <p:nvSpPr>
            <p:cNvPr id="29" name="TextBox 28">
              <a:extLst>
                <a:ext uri="{FF2B5EF4-FFF2-40B4-BE49-F238E27FC236}">
                  <a16:creationId xmlns:a16="http://schemas.microsoft.com/office/drawing/2014/main" id="{E4F55294-E711-49C5-9958-75CD4F82A62B}"/>
                </a:ext>
              </a:extLst>
            </p:cNvPr>
            <p:cNvSpPr txBox="1"/>
            <p:nvPr/>
          </p:nvSpPr>
          <p:spPr>
            <a:xfrm>
              <a:off x="6975605" y="1975948"/>
              <a:ext cx="1073038" cy="230832"/>
            </a:xfrm>
            <a:prstGeom prst="rect">
              <a:avLst/>
            </a:prstGeom>
            <a:noFill/>
          </p:spPr>
          <p:txBody>
            <a:bodyPr wrap="square" rtlCol="0">
              <a:spAutoFit/>
            </a:bodyPr>
            <a:lstStyle/>
            <a:p>
              <a:pPr algn="ctr"/>
              <a:r>
                <a:rPr lang="en-GB" sz="900" dirty="0">
                  <a:solidFill>
                    <a:schemeClr val="bg1"/>
                  </a:solidFill>
                  <a:latin typeface="Comic Sans MS" panose="030F0702030302020204" pitchFamily="66" charset="0"/>
                  <a:cs typeface="Calibri" panose="020F0502020204030204" pitchFamily="34" charset="0"/>
                </a:rPr>
                <a:t>Manufacturing</a:t>
              </a:r>
            </a:p>
          </p:txBody>
        </p:sp>
        <p:sp>
          <p:nvSpPr>
            <p:cNvPr id="30" name="TextBox 29">
              <a:extLst>
                <a:ext uri="{FF2B5EF4-FFF2-40B4-BE49-F238E27FC236}">
                  <a16:creationId xmlns:a16="http://schemas.microsoft.com/office/drawing/2014/main" id="{D98ECCA7-80E2-4BCE-850B-C3B70E3600F8}"/>
                </a:ext>
              </a:extLst>
            </p:cNvPr>
            <p:cNvSpPr txBox="1"/>
            <p:nvPr/>
          </p:nvSpPr>
          <p:spPr>
            <a:xfrm>
              <a:off x="7394773" y="2722715"/>
              <a:ext cx="965026" cy="261610"/>
            </a:xfrm>
            <a:prstGeom prst="rect">
              <a:avLst/>
            </a:prstGeom>
            <a:noFill/>
          </p:spPr>
          <p:txBody>
            <a:bodyPr wrap="square" rtlCol="0">
              <a:spAutoFit/>
            </a:bodyPr>
            <a:lstStyle/>
            <a:p>
              <a:pPr algn="ctr"/>
              <a:r>
                <a:rPr lang="en-GB" sz="1100" dirty="0">
                  <a:solidFill>
                    <a:schemeClr val="bg1"/>
                  </a:solidFill>
                  <a:latin typeface="Comic Sans MS" panose="030F0702030302020204" pitchFamily="66" charset="0"/>
                  <a:cs typeface="Calibri" panose="020F0502020204030204" pitchFamily="34" charset="0"/>
                </a:rPr>
                <a:t>Assembly</a:t>
              </a:r>
            </a:p>
          </p:txBody>
        </p:sp>
        <p:sp>
          <p:nvSpPr>
            <p:cNvPr id="31" name="TextBox 30">
              <a:extLst>
                <a:ext uri="{FF2B5EF4-FFF2-40B4-BE49-F238E27FC236}">
                  <a16:creationId xmlns:a16="http://schemas.microsoft.com/office/drawing/2014/main" id="{18FB9F38-7168-44CD-AAF6-DFEEC38BE03E}"/>
                </a:ext>
              </a:extLst>
            </p:cNvPr>
            <p:cNvSpPr txBox="1"/>
            <p:nvPr/>
          </p:nvSpPr>
          <p:spPr>
            <a:xfrm>
              <a:off x="7521028" y="3491893"/>
              <a:ext cx="965026" cy="261610"/>
            </a:xfrm>
            <a:prstGeom prst="rect">
              <a:avLst/>
            </a:prstGeom>
            <a:noFill/>
          </p:spPr>
          <p:txBody>
            <a:bodyPr wrap="square" rtlCol="0">
              <a:spAutoFit/>
            </a:bodyPr>
            <a:lstStyle/>
            <a:p>
              <a:pPr algn="ctr"/>
              <a:r>
                <a:rPr lang="en-GB" sz="1100" dirty="0">
                  <a:solidFill>
                    <a:schemeClr val="bg1"/>
                  </a:solidFill>
                  <a:latin typeface="Comic Sans MS" panose="030F0702030302020204" pitchFamily="66" charset="0"/>
                  <a:cs typeface="Calibri" panose="020F0502020204030204" pitchFamily="34" charset="0"/>
                </a:rPr>
                <a:t>Package</a:t>
              </a:r>
            </a:p>
          </p:txBody>
        </p:sp>
        <p:sp>
          <p:nvSpPr>
            <p:cNvPr id="32" name="TextBox 31">
              <a:extLst>
                <a:ext uri="{FF2B5EF4-FFF2-40B4-BE49-F238E27FC236}">
                  <a16:creationId xmlns:a16="http://schemas.microsoft.com/office/drawing/2014/main" id="{E4413C49-46F0-44B6-8142-3F0280F02898}"/>
                </a:ext>
              </a:extLst>
            </p:cNvPr>
            <p:cNvSpPr txBox="1"/>
            <p:nvPr/>
          </p:nvSpPr>
          <p:spPr>
            <a:xfrm>
              <a:off x="7223286" y="4235999"/>
              <a:ext cx="965026" cy="430887"/>
            </a:xfrm>
            <a:prstGeom prst="rect">
              <a:avLst/>
            </a:prstGeom>
            <a:noFill/>
          </p:spPr>
          <p:txBody>
            <a:bodyPr wrap="square" rtlCol="0">
              <a:spAutoFit/>
            </a:bodyPr>
            <a:lstStyle/>
            <a:p>
              <a:pPr algn="ctr"/>
              <a:r>
                <a:rPr lang="en-GB" sz="1100" dirty="0">
                  <a:solidFill>
                    <a:schemeClr val="bg1"/>
                  </a:solidFill>
                  <a:latin typeface="Comic Sans MS" panose="030F0702030302020204" pitchFamily="66" charset="0"/>
                  <a:cs typeface="Calibri" panose="020F0502020204030204" pitchFamily="34" charset="0"/>
                </a:rPr>
                <a:t>Deliver to Retailer</a:t>
              </a:r>
            </a:p>
          </p:txBody>
        </p:sp>
        <p:sp>
          <p:nvSpPr>
            <p:cNvPr id="33" name="TextBox 32">
              <a:extLst>
                <a:ext uri="{FF2B5EF4-FFF2-40B4-BE49-F238E27FC236}">
                  <a16:creationId xmlns:a16="http://schemas.microsoft.com/office/drawing/2014/main" id="{4D9EF4DD-AEF5-4F1B-A08E-A203A3D1CAEE}"/>
                </a:ext>
              </a:extLst>
            </p:cNvPr>
            <p:cNvSpPr txBox="1"/>
            <p:nvPr/>
          </p:nvSpPr>
          <p:spPr>
            <a:xfrm>
              <a:off x="6569604" y="4869740"/>
              <a:ext cx="965026" cy="430887"/>
            </a:xfrm>
            <a:prstGeom prst="rect">
              <a:avLst/>
            </a:prstGeom>
            <a:noFill/>
          </p:spPr>
          <p:txBody>
            <a:bodyPr wrap="square" rtlCol="0">
              <a:spAutoFit/>
            </a:bodyPr>
            <a:lstStyle/>
            <a:p>
              <a:pPr algn="ctr"/>
              <a:r>
                <a:rPr lang="en-GB" sz="1100" dirty="0">
                  <a:solidFill>
                    <a:schemeClr val="bg1"/>
                  </a:solidFill>
                  <a:latin typeface="Comic Sans MS" panose="030F0702030302020204" pitchFamily="66" charset="0"/>
                  <a:cs typeface="Calibri" panose="020F0502020204030204" pitchFamily="34" charset="0"/>
                </a:rPr>
                <a:t>Consumer Purchase</a:t>
              </a:r>
            </a:p>
          </p:txBody>
        </p:sp>
        <p:sp>
          <p:nvSpPr>
            <p:cNvPr id="34" name="TextBox 33">
              <a:extLst>
                <a:ext uri="{FF2B5EF4-FFF2-40B4-BE49-F238E27FC236}">
                  <a16:creationId xmlns:a16="http://schemas.microsoft.com/office/drawing/2014/main" id="{1F353C0C-CDFF-4619-8AC4-8F742C9CAF0D}"/>
                </a:ext>
              </a:extLst>
            </p:cNvPr>
            <p:cNvSpPr txBox="1"/>
            <p:nvPr/>
          </p:nvSpPr>
          <p:spPr>
            <a:xfrm>
              <a:off x="5565651" y="5193776"/>
              <a:ext cx="965026" cy="430887"/>
            </a:xfrm>
            <a:prstGeom prst="rect">
              <a:avLst/>
            </a:prstGeom>
            <a:noFill/>
          </p:spPr>
          <p:txBody>
            <a:bodyPr wrap="square" rtlCol="0">
              <a:spAutoFit/>
            </a:bodyPr>
            <a:lstStyle/>
            <a:p>
              <a:pPr algn="ctr"/>
              <a:r>
                <a:rPr lang="en-GB" sz="1100" dirty="0">
                  <a:solidFill>
                    <a:schemeClr val="bg1"/>
                  </a:solidFill>
                  <a:latin typeface="Comic Sans MS" panose="030F0702030302020204" pitchFamily="66" charset="0"/>
                  <a:cs typeface="Calibri" panose="020F0502020204030204" pitchFamily="34" charset="0"/>
                </a:rPr>
                <a:t>Transport Home</a:t>
              </a:r>
            </a:p>
          </p:txBody>
        </p:sp>
        <p:sp>
          <p:nvSpPr>
            <p:cNvPr id="35" name="TextBox 34">
              <a:extLst>
                <a:ext uri="{FF2B5EF4-FFF2-40B4-BE49-F238E27FC236}">
                  <a16:creationId xmlns:a16="http://schemas.microsoft.com/office/drawing/2014/main" id="{213CE4BD-22A3-4DCC-9EDF-340CED2E05A9}"/>
                </a:ext>
              </a:extLst>
            </p:cNvPr>
            <p:cNvSpPr txBox="1"/>
            <p:nvPr/>
          </p:nvSpPr>
          <p:spPr>
            <a:xfrm>
              <a:off x="4555311" y="4981054"/>
              <a:ext cx="965026" cy="261610"/>
            </a:xfrm>
            <a:prstGeom prst="rect">
              <a:avLst/>
            </a:prstGeom>
            <a:noFill/>
          </p:spPr>
          <p:txBody>
            <a:bodyPr wrap="square" rtlCol="0">
              <a:spAutoFit/>
            </a:bodyPr>
            <a:lstStyle/>
            <a:p>
              <a:pPr algn="ctr"/>
              <a:r>
                <a:rPr lang="en-GB" sz="1100" dirty="0" err="1">
                  <a:solidFill>
                    <a:schemeClr val="bg1"/>
                  </a:solidFill>
                  <a:latin typeface="Comic Sans MS" panose="030F0702030302020204" pitchFamily="66" charset="0"/>
                  <a:cs typeface="Calibri" panose="020F0502020204030204" pitchFamily="34" charset="0"/>
                </a:rPr>
                <a:t>Unpackage</a:t>
              </a:r>
              <a:endParaRPr lang="en-GB" sz="1100" dirty="0">
                <a:solidFill>
                  <a:schemeClr val="bg1"/>
                </a:solidFill>
                <a:latin typeface="Comic Sans MS" panose="030F0702030302020204" pitchFamily="66" charset="0"/>
                <a:cs typeface="Calibri" panose="020F0502020204030204" pitchFamily="34" charset="0"/>
              </a:endParaRPr>
            </a:p>
          </p:txBody>
        </p:sp>
        <p:sp>
          <p:nvSpPr>
            <p:cNvPr id="36" name="TextBox 35">
              <a:extLst>
                <a:ext uri="{FF2B5EF4-FFF2-40B4-BE49-F238E27FC236}">
                  <a16:creationId xmlns:a16="http://schemas.microsoft.com/office/drawing/2014/main" id="{15B73B8C-79B0-4E40-A4F0-A5AF05A57EE8}"/>
                </a:ext>
              </a:extLst>
            </p:cNvPr>
            <p:cNvSpPr txBox="1"/>
            <p:nvPr/>
          </p:nvSpPr>
          <p:spPr>
            <a:xfrm>
              <a:off x="3837459" y="4329823"/>
              <a:ext cx="965026" cy="261610"/>
            </a:xfrm>
            <a:prstGeom prst="rect">
              <a:avLst/>
            </a:prstGeom>
            <a:noFill/>
          </p:spPr>
          <p:txBody>
            <a:bodyPr wrap="square" rtlCol="0">
              <a:spAutoFit/>
            </a:bodyPr>
            <a:lstStyle/>
            <a:p>
              <a:pPr algn="ctr"/>
              <a:r>
                <a:rPr lang="en-GB" sz="1100" dirty="0">
                  <a:solidFill>
                    <a:schemeClr val="bg1"/>
                  </a:solidFill>
                  <a:latin typeface="Comic Sans MS" panose="030F0702030302020204" pitchFamily="66" charset="0"/>
                  <a:cs typeface="Calibri" panose="020F0502020204030204" pitchFamily="34" charset="0"/>
                </a:rPr>
                <a:t>Use</a:t>
              </a:r>
            </a:p>
          </p:txBody>
        </p:sp>
        <p:sp>
          <p:nvSpPr>
            <p:cNvPr id="37" name="TextBox 36">
              <a:extLst>
                <a:ext uri="{FF2B5EF4-FFF2-40B4-BE49-F238E27FC236}">
                  <a16:creationId xmlns:a16="http://schemas.microsoft.com/office/drawing/2014/main" id="{6A64C166-BD84-4410-86E9-73BD857BEAB8}"/>
                </a:ext>
              </a:extLst>
            </p:cNvPr>
            <p:cNvSpPr txBox="1"/>
            <p:nvPr/>
          </p:nvSpPr>
          <p:spPr>
            <a:xfrm>
              <a:off x="3646203" y="3465584"/>
              <a:ext cx="965026" cy="430887"/>
            </a:xfrm>
            <a:prstGeom prst="rect">
              <a:avLst/>
            </a:prstGeom>
            <a:noFill/>
          </p:spPr>
          <p:txBody>
            <a:bodyPr wrap="square" rtlCol="0">
              <a:spAutoFit/>
            </a:bodyPr>
            <a:lstStyle/>
            <a:p>
              <a:pPr algn="ctr"/>
              <a:r>
                <a:rPr lang="en-GB" sz="1100" dirty="0">
                  <a:solidFill>
                    <a:schemeClr val="bg1"/>
                  </a:solidFill>
                  <a:latin typeface="Comic Sans MS" panose="030F0702030302020204" pitchFamily="66" charset="0"/>
                  <a:cs typeface="Calibri" panose="020F0502020204030204" pitchFamily="34" charset="0"/>
                </a:rPr>
                <a:t>Repair/</a:t>
              </a:r>
            </a:p>
            <a:p>
              <a:pPr algn="ctr"/>
              <a:r>
                <a:rPr lang="en-GB" sz="1100" dirty="0">
                  <a:solidFill>
                    <a:schemeClr val="bg1"/>
                  </a:solidFill>
                  <a:latin typeface="Comic Sans MS" panose="030F0702030302020204" pitchFamily="66" charset="0"/>
                  <a:cs typeface="Calibri" panose="020F0502020204030204" pitchFamily="34" charset="0"/>
                </a:rPr>
                <a:t>Maintain</a:t>
              </a:r>
            </a:p>
          </p:txBody>
        </p:sp>
        <p:sp>
          <p:nvSpPr>
            <p:cNvPr id="38" name="TextBox 37">
              <a:extLst>
                <a:ext uri="{FF2B5EF4-FFF2-40B4-BE49-F238E27FC236}">
                  <a16:creationId xmlns:a16="http://schemas.microsoft.com/office/drawing/2014/main" id="{38CE0EE4-1B7D-4E74-A7A0-56C4FB80B46B}"/>
                </a:ext>
              </a:extLst>
            </p:cNvPr>
            <p:cNvSpPr txBox="1"/>
            <p:nvPr/>
          </p:nvSpPr>
          <p:spPr>
            <a:xfrm>
              <a:off x="3714986" y="2536880"/>
              <a:ext cx="965026" cy="430887"/>
            </a:xfrm>
            <a:prstGeom prst="rect">
              <a:avLst/>
            </a:prstGeom>
            <a:noFill/>
          </p:spPr>
          <p:txBody>
            <a:bodyPr wrap="square" rtlCol="0">
              <a:spAutoFit/>
            </a:bodyPr>
            <a:lstStyle/>
            <a:p>
              <a:pPr algn="ctr"/>
              <a:r>
                <a:rPr lang="en-GB" sz="1100" dirty="0">
                  <a:solidFill>
                    <a:schemeClr val="bg1"/>
                  </a:solidFill>
                  <a:latin typeface="Comic Sans MS" panose="030F0702030302020204" pitchFamily="66" charset="0"/>
                  <a:cs typeface="Calibri" panose="020F0502020204030204" pitchFamily="34" charset="0"/>
                </a:rPr>
                <a:t>Re-use/ Recycle</a:t>
              </a:r>
            </a:p>
          </p:txBody>
        </p:sp>
        <p:sp>
          <p:nvSpPr>
            <p:cNvPr id="39" name="TextBox 38">
              <a:extLst>
                <a:ext uri="{FF2B5EF4-FFF2-40B4-BE49-F238E27FC236}">
                  <a16:creationId xmlns:a16="http://schemas.microsoft.com/office/drawing/2014/main" id="{85DEFD73-6350-4859-855F-D64EA5CA97AC}"/>
                </a:ext>
              </a:extLst>
            </p:cNvPr>
            <p:cNvSpPr txBox="1"/>
            <p:nvPr/>
          </p:nvSpPr>
          <p:spPr>
            <a:xfrm>
              <a:off x="4233503" y="1789633"/>
              <a:ext cx="965026" cy="246221"/>
            </a:xfrm>
            <a:prstGeom prst="rect">
              <a:avLst/>
            </a:prstGeom>
            <a:noFill/>
          </p:spPr>
          <p:txBody>
            <a:bodyPr wrap="square" rtlCol="0">
              <a:spAutoFit/>
            </a:bodyPr>
            <a:lstStyle/>
            <a:p>
              <a:pPr algn="ctr"/>
              <a:r>
                <a:rPr lang="en-GB" sz="1000" dirty="0">
                  <a:solidFill>
                    <a:schemeClr val="bg1"/>
                  </a:solidFill>
                  <a:latin typeface="Comic Sans MS" panose="030F0702030302020204" pitchFamily="66" charset="0"/>
                  <a:cs typeface="Calibri" panose="020F0502020204030204" pitchFamily="34" charset="0"/>
                </a:rPr>
                <a:t>Disassembly</a:t>
              </a:r>
            </a:p>
          </p:txBody>
        </p:sp>
        <p:sp>
          <p:nvSpPr>
            <p:cNvPr id="40" name="Trapezoid 39">
              <a:extLst>
                <a:ext uri="{FF2B5EF4-FFF2-40B4-BE49-F238E27FC236}">
                  <a16:creationId xmlns:a16="http://schemas.microsoft.com/office/drawing/2014/main" id="{3638DE1A-CA32-420C-B975-38EE73056FCD}"/>
                </a:ext>
              </a:extLst>
            </p:cNvPr>
            <p:cNvSpPr/>
            <p:nvPr/>
          </p:nvSpPr>
          <p:spPr>
            <a:xfrm rot="10800000">
              <a:off x="3444013" y="620687"/>
              <a:ext cx="90029" cy="157258"/>
            </a:xfrm>
            <a:prstGeom prst="trapezoid">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ight Arrow 42">
              <a:extLst>
                <a:ext uri="{FF2B5EF4-FFF2-40B4-BE49-F238E27FC236}">
                  <a16:creationId xmlns:a16="http://schemas.microsoft.com/office/drawing/2014/main" id="{790D149D-38D2-487F-89A3-1B6417BC78A3}"/>
                </a:ext>
              </a:extLst>
            </p:cNvPr>
            <p:cNvSpPr/>
            <p:nvPr/>
          </p:nvSpPr>
          <p:spPr>
            <a:xfrm rot="12567360">
              <a:off x="3596047" y="785393"/>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ightning Bolt 41">
              <a:extLst>
                <a:ext uri="{FF2B5EF4-FFF2-40B4-BE49-F238E27FC236}">
                  <a16:creationId xmlns:a16="http://schemas.microsoft.com/office/drawing/2014/main" id="{10E90523-4FAD-45F7-A7BE-6DC0BB083238}"/>
                </a:ext>
              </a:extLst>
            </p:cNvPr>
            <p:cNvSpPr/>
            <p:nvPr/>
          </p:nvSpPr>
          <p:spPr>
            <a:xfrm rot="1800883">
              <a:off x="4523514" y="578631"/>
              <a:ext cx="225213" cy="225213"/>
            </a:xfrm>
            <a:prstGeom prst="lightningBol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Arrow Connector 42">
              <a:extLst>
                <a:ext uri="{FF2B5EF4-FFF2-40B4-BE49-F238E27FC236}">
                  <a16:creationId xmlns:a16="http://schemas.microsoft.com/office/drawing/2014/main" id="{6D25C83E-6DAD-43AE-BB71-E6796115C9B7}"/>
                </a:ext>
              </a:extLst>
            </p:cNvPr>
            <p:cNvCxnSpPr/>
            <p:nvPr/>
          </p:nvCxnSpPr>
          <p:spPr>
            <a:xfrm>
              <a:off x="6432004" y="1664804"/>
              <a:ext cx="635868" cy="3111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A38E8A88-BF87-46D2-8AE2-AE7CD6431089}"/>
                </a:ext>
              </a:extLst>
            </p:cNvPr>
            <p:cNvCxnSpPr/>
            <p:nvPr/>
          </p:nvCxnSpPr>
          <p:spPr>
            <a:xfrm>
              <a:off x="7263094" y="1637095"/>
              <a:ext cx="61928" cy="159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C7941B1A-3537-4C25-8467-C65D381972B7}"/>
                </a:ext>
              </a:extLst>
            </p:cNvPr>
            <p:cNvCxnSpPr/>
            <p:nvPr/>
          </p:nvCxnSpPr>
          <p:spPr>
            <a:xfrm>
              <a:off x="7673384" y="2393683"/>
              <a:ext cx="61928" cy="159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38C57991-813A-41FF-BA77-F1482838D5F6}"/>
                </a:ext>
              </a:extLst>
            </p:cNvPr>
            <p:cNvCxnSpPr/>
            <p:nvPr/>
          </p:nvCxnSpPr>
          <p:spPr>
            <a:xfrm>
              <a:off x="8017917" y="3160924"/>
              <a:ext cx="82475" cy="155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CC7BB1F1-3FB2-4DC2-99AA-435CAF8643F9}"/>
                </a:ext>
              </a:extLst>
            </p:cNvPr>
            <p:cNvCxnSpPr>
              <a:endCxn id="16" idx="7"/>
            </p:cNvCxnSpPr>
            <p:nvPr/>
          </p:nvCxnSpPr>
          <p:spPr>
            <a:xfrm flipH="1">
              <a:off x="7984393" y="3947891"/>
              <a:ext cx="23688" cy="2507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FF18707C-B8D4-47FE-A16E-77227FE1618F}"/>
                </a:ext>
              </a:extLst>
            </p:cNvPr>
            <p:cNvCxnSpPr/>
            <p:nvPr/>
          </p:nvCxnSpPr>
          <p:spPr>
            <a:xfrm flipH="1">
              <a:off x="7416108" y="4724161"/>
              <a:ext cx="155179" cy="2094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79ACBE5A-5F78-4F65-9977-E335C72089FC}"/>
                </a:ext>
              </a:extLst>
            </p:cNvPr>
            <p:cNvCxnSpPr/>
            <p:nvPr/>
          </p:nvCxnSpPr>
          <p:spPr>
            <a:xfrm flipH="1">
              <a:off x="6426102" y="5251993"/>
              <a:ext cx="305333" cy="1047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AB4BF955-BD78-4FD6-9167-B58E34A68C4B}"/>
                </a:ext>
              </a:extLst>
            </p:cNvPr>
            <p:cNvCxnSpPr/>
            <p:nvPr/>
          </p:nvCxnSpPr>
          <p:spPr>
            <a:xfrm flipH="1" flipV="1">
              <a:off x="5400092" y="5251993"/>
              <a:ext cx="258738" cy="992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76107D81-E25C-4204-98A1-D1F11942EB68}"/>
                </a:ext>
              </a:extLst>
            </p:cNvPr>
            <p:cNvCxnSpPr/>
            <p:nvPr/>
          </p:nvCxnSpPr>
          <p:spPr>
            <a:xfrm flipH="1" flipV="1">
              <a:off x="4495176" y="4772176"/>
              <a:ext cx="213424" cy="1634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E54EE532-C044-47EE-98AD-47E8F0D134CB}"/>
                </a:ext>
              </a:extLst>
            </p:cNvPr>
            <p:cNvCxnSpPr>
              <a:endCxn id="21" idx="4"/>
            </p:cNvCxnSpPr>
            <p:nvPr/>
          </p:nvCxnSpPr>
          <p:spPr>
            <a:xfrm flipH="1" flipV="1">
              <a:off x="4103948" y="4005064"/>
              <a:ext cx="88429" cy="1623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5D95E11D-AC98-4AB1-B2B9-CDD8AC331C05}"/>
                </a:ext>
              </a:extLst>
            </p:cNvPr>
            <p:cNvCxnSpPr/>
            <p:nvPr/>
          </p:nvCxnSpPr>
          <p:spPr>
            <a:xfrm flipH="1" flipV="1">
              <a:off x="4035164" y="3046006"/>
              <a:ext cx="75867" cy="3183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4869B721-07AD-4F06-9CE0-B296E021938E}"/>
                </a:ext>
              </a:extLst>
            </p:cNvPr>
            <p:cNvCxnSpPr>
              <a:endCxn id="23" idx="3"/>
            </p:cNvCxnSpPr>
            <p:nvPr/>
          </p:nvCxnSpPr>
          <p:spPr>
            <a:xfrm flipV="1">
              <a:off x="4246036" y="2135962"/>
              <a:ext cx="189935" cy="301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9B424969-CA3B-454E-BE1F-3166C24789C4}"/>
                </a:ext>
              </a:extLst>
            </p:cNvPr>
            <p:cNvCxnSpPr/>
            <p:nvPr/>
          </p:nvCxnSpPr>
          <p:spPr>
            <a:xfrm flipV="1">
              <a:off x="3652614" y="1215091"/>
              <a:ext cx="122011" cy="1674033"/>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260B8653-22CA-4F45-BCE9-53CE8EC74B6D}"/>
                </a:ext>
              </a:extLst>
            </p:cNvPr>
            <p:cNvCxnSpPr/>
            <p:nvPr/>
          </p:nvCxnSpPr>
          <p:spPr>
            <a:xfrm flipH="1" flipV="1">
              <a:off x="3652331" y="2884274"/>
              <a:ext cx="187221" cy="581311"/>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9E519D8F-F9B2-452D-8204-06A7C3E2F611}"/>
                </a:ext>
              </a:extLst>
            </p:cNvPr>
            <p:cNvCxnSpPr/>
            <p:nvPr/>
          </p:nvCxnSpPr>
          <p:spPr>
            <a:xfrm flipH="1" flipV="1">
              <a:off x="3331415" y="3012041"/>
              <a:ext cx="595636" cy="1421740"/>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ED372E99-A0D2-4E45-B07A-FAF82879E9C7}"/>
                </a:ext>
              </a:extLst>
            </p:cNvPr>
            <p:cNvCxnSpPr>
              <a:endCxn id="25" idx="1"/>
            </p:cNvCxnSpPr>
            <p:nvPr/>
          </p:nvCxnSpPr>
          <p:spPr>
            <a:xfrm flipV="1">
              <a:off x="3337054" y="1003128"/>
              <a:ext cx="377932" cy="2006823"/>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C0C412A8-725B-46FA-A1D0-2A07CC6C0BD9}"/>
                </a:ext>
              </a:extLst>
            </p:cNvPr>
            <p:cNvCxnSpPr>
              <a:endCxn id="8" idx="5"/>
            </p:cNvCxnSpPr>
            <p:nvPr/>
          </p:nvCxnSpPr>
          <p:spPr>
            <a:xfrm flipH="1" flipV="1">
              <a:off x="4383993" y="1245860"/>
              <a:ext cx="129389" cy="374822"/>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D816AC81-51DA-45B6-B06C-E924C5AE6F2F}"/>
                </a:ext>
              </a:extLst>
            </p:cNvPr>
            <p:cNvCxnSpPr>
              <a:endCxn id="12" idx="1"/>
            </p:cNvCxnSpPr>
            <p:nvPr/>
          </p:nvCxnSpPr>
          <p:spPr>
            <a:xfrm>
              <a:off x="5764440" y="775788"/>
              <a:ext cx="1040713" cy="335852"/>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45681FE7-55A7-4CDB-8DB1-9ECD72558A71}"/>
                </a:ext>
              </a:extLst>
            </p:cNvPr>
            <p:cNvCxnSpPr>
              <a:endCxn id="10" idx="3"/>
            </p:cNvCxnSpPr>
            <p:nvPr/>
          </p:nvCxnSpPr>
          <p:spPr>
            <a:xfrm flipV="1">
              <a:off x="4841892" y="1127850"/>
              <a:ext cx="229947" cy="471970"/>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9BF0CBB6-45E6-4FB5-9739-96AFD8398B95}"/>
                </a:ext>
              </a:extLst>
            </p:cNvPr>
            <p:cNvCxnSpPr/>
            <p:nvPr/>
          </p:nvCxnSpPr>
          <p:spPr>
            <a:xfrm flipV="1">
              <a:off x="5099966" y="1632852"/>
              <a:ext cx="545813" cy="185931"/>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B300FFBA-F8C3-47C4-B189-A5E78ED68A31}"/>
                </a:ext>
              </a:extLst>
            </p:cNvPr>
            <p:cNvCxnSpPr/>
            <p:nvPr/>
          </p:nvCxnSpPr>
          <p:spPr>
            <a:xfrm flipV="1">
              <a:off x="4955553" y="1044575"/>
              <a:ext cx="1071068" cy="609430"/>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A5FCD397-0714-4F01-826E-7ACB5D9211B4}"/>
                </a:ext>
              </a:extLst>
            </p:cNvPr>
            <p:cNvCxnSpPr/>
            <p:nvPr/>
          </p:nvCxnSpPr>
          <p:spPr>
            <a:xfrm>
              <a:off x="6035960" y="1040744"/>
              <a:ext cx="684076" cy="181965"/>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id="{4860987D-4E1A-4D87-B579-44B60DF97AD9}"/>
                </a:ext>
              </a:extLst>
            </p:cNvPr>
            <p:cNvCxnSpPr/>
            <p:nvPr/>
          </p:nvCxnSpPr>
          <p:spPr>
            <a:xfrm flipV="1">
              <a:off x="7481242" y="1289404"/>
              <a:ext cx="727838" cy="62577"/>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7BF7D699-7E2D-4521-9CE4-55DF8902D44C}"/>
                </a:ext>
              </a:extLst>
            </p:cNvPr>
            <p:cNvCxnSpPr>
              <a:endCxn id="15" idx="7"/>
            </p:cNvCxnSpPr>
            <p:nvPr/>
          </p:nvCxnSpPr>
          <p:spPr>
            <a:xfrm flipH="1">
              <a:off x="8272425" y="2034981"/>
              <a:ext cx="220836" cy="1358589"/>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sp>
          <p:nvSpPr>
            <p:cNvPr id="67" name="Right Arrow 103">
              <a:extLst>
                <a:ext uri="{FF2B5EF4-FFF2-40B4-BE49-F238E27FC236}">
                  <a16:creationId xmlns:a16="http://schemas.microsoft.com/office/drawing/2014/main" id="{918E862B-7975-4F94-94B6-CC5F50F60E11}"/>
                </a:ext>
              </a:extLst>
            </p:cNvPr>
            <p:cNvSpPr/>
            <p:nvPr/>
          </p:nvSpPr>
          <p:spPr>
            <a:xfrm rot="11401478">
              <a:off x="7993635" y="2126981"/>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Lightning Bolt 67">
              <a:extLst>
                <a:ext uri="{FF2B5EF4-FFF2-40B4-BE49-F238E27FC236}">
                  <a16:creationId xmlns:a16="http://schemas.microsoft.com/office/drawing/2014/main" id="{CEEEA902-19F5-49D8-ADD5-FE90F8A62D3B}"/>
                </a:ext>
              </a:extLst>
            </p:cNvPr>
            <p:cNvSpPr/>
            <p:nvPr/>
          </p:nvSpPr>
          <p:spPr>
            <a:xfrm rot="1800883">
              <a:off x="8092842" y="2075397"/>
              <a:ext cx="225213" cy="225213"/>
            </a:xfrm>
            <a:prstGeom prst="lightningBol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ight Arrow 105">
              <a:extLst>
                <a:ext uri="{FF2B5EF4-FFF2-40B4-BE49-F238E27FC236}">
                  <a16:creationId xmlns:a16="http://schemas.microsoft.com/office/drawing/2014/main" id="{53BCE5BA-43D0-46D4-A664-B32F49CEB4C4}"/>
                </a:ext>
              </a:extLst>
            </p:cNvPr>
            <p:cNvSpPr/>
            <p:nvPr/>
          </p:nvSpPr>
          <p:spPr>
            <a:xfrm>
              <a:off x="7305789" y="2811481"/>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Lightning Bolt 69">
              <a:extLst>
                <a:ext uri="{FF2B5EF4-FFF2-40B4-BE49-F238E27FC236}">
                  <a16:creationId xmlns:a16="http://schemas.microsoft.com/office/drawing/2014/main" id="{B0F0CDF5-11D5-4778-A343-1D4D80E26879}"/>
                </a:ext>
              </a:extLst>
            </p:cNvPr>
            <p:cNvSpPr/>
            <p:nvPr/>
          </p:nvSpPr>
          <p:spPr>
            <a:xfrm rot="1800883">
              <a:off x="7099770" y="2711106"/>
              <a:ext cx="225213" cy="225213"/>
            </a:xfrm>
            <a:prstGeom prst="lightningBol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ight Arrow 107">
              <a:extLst>
                <a:ext uri="{FF2B5EF4-FFF2-40B4-BE49-F238E27FC236}">
                  <a16:creationId xmlns:a16="http://schemas.microsoft.com/office/drawing/2014/main" id="{6BC00118-1972-44F6-8264-F2C14F02A3ED}"/>
                </a:ext>
              </a:extLst>
            </p:cNvPr>
            <p:cNvSpPr/>
            <p:nvPr/>
          </p:nvSpPr>
          <p:spPr>
            <a:xfrm>
              <a:off x="7130901" y="4415354"/>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Lightning Bolt 73">
              <a:extLst>
                <a:ext uri="{FF2B5EF4-FFF2-40B4-BE49-F238E27FC236}">
                  <a16:creationId xmlns:a16="http://schemas.microsoft.com/office/drawing/2014/main" id="{9939B2D1-3F55-466C-B942-5DEA9DC6FB3E}"/>
                </a:ext>
              </a:extLst>
            </p:cNvPr>
            <p:cNvSpPr/>
            <p:nvPr/>
          </p:nvSpPr>
          <p:spPr>
            <a:xfrm rot="1800883">
              <a:off x="6924882" y="4314979"/>
              <a:ext cx="225213" cy="225213"/>
            </a:xfrm>
            <a:prstGeom prst="lightningBol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ight Arrow 109">
              <a:extLst>
                <a:ext uri="{FF2B5EF4-FFF2-40B4-BE49-F238E27FC236}">
                  <a16:creationId xmlns:a16="http://schemas.microsoft.com/office/drawing/2014/main" id="{05553387-2081-4B52-8E33-F804C70B2784}"/>
                </a:ext>
              </a:extLst>
            </p:cNvPr>
            <p:cNvSpPr/>
            <p:nvPr/>
          </p:nvSpPr>
          <p:spPr>
            <a:xfrm>
              <a:off x="7427850" y="3587984"/>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Lightning Bolt 75">
              <a:extLst>
                <a:ext uri="{FF2B5EF4-FFF2-40B4-BE49-F238E27FC236}">
                  <a16:creationId xmlns:a16="http://schemas.microsoft.com/office/drawing/2014/main" id="{0D5D7E05-B39A-4845-BADC-12FBF89A8C6E}"/>
                </a:ext>
              </a:extLst>
            </p:cNvPr>
            <p:cNvSpPr/>
            <p:nvPr/>
          </p:nvSpPr>
          <p:spPr>
            <a:xfrm rot="1800883">
              <a:off x="7221831" y="3487609"/>
              <a:ext cx="225213" cy="225213"/>
            </a:xfrm>
            <a:prstGeom prst="lightningBol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ight Arrow 111">
              <a:extLst>
                <a:ext uri="{FF2B5EF4-FFF2-40B4-BE49-F238E27FC236}">
                  <a16:creationId xmlns:a16="http://schemas.microsoft.com/office/drawing/2014/main" id="{79695A25-9ECF-4C4D-9CEE-9CAC23FB479C}"/>
                </a:ext>
              </a:extLst>
            </p:cNvPr>
            <p:cNvSpPr/>
            <p:nvPr/>
          </p:nvSpPr>
          <p:spPr>
            <a:xfrm rot="10800000">
              <a:off x="4538879" y="3630201"/>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Lightning Bolt 77">
              <a:extLst>
                <a:ext uri="{FF2B5EF4-FFF2-40B4-BE49-F238E27FC236}">
                  <a16:creationId xmlns:a16="http://schemas.microsoft.com/office/drawing/2014/main" id="{FC24F422-60DB-409B-B4F3-461A9F1DB3FB}"/>
                </a:ext>
              </a:extLst>
            </p:cNvPr>
            <p:cNvSpPr/>
            <p:nvPr/>
          </p:nvSpPr>
          <p:spPr>
            <a:xfrm rot="1800883">
              <a:off x="4638252" y="3550078"/>
              <a:ext cx="225213" cy="225213"/>
            </a:xfrm>
            <a:prstGeom prst="lightningBol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Cube 78">
              <a:extLst>
                <a:ext uri="{FF2B5EF4-FFF2-40B4-BE49-F238E27FC236}">
                  <a16:creationId xmlns:a16="http://schemas.microsoft.com/office/drawing/2014/main" id="{79E0F659-5C83-4E48-9F62-71B37CE34A9D}"/>
                </a:ext>
              </a:extLst>
            </p:cNvPr>
            <p:cNvSpPr/>
            <p:nvPr/>
          </p:nvSpPr>
          <p:spPr>
            <a:xfrm>
              <a:off x="4542311" y="3096940"/>
              <a:ext cx="167612" cy="167612"/>
            </a:xfrm>
            <a:prstGeom prst="cub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0" name="Straight Arrow Connector 79">
              <a:extLst>
                <a:ext uri="{FF2B5EF4-FFF2-40B4-BE49-F238E27FC236}">
                  <a16:creationId xmlns:a16="http://schemas.microsoft.com/office/drawing/2014/main" id="{59F288DE-E5B9-42AC-8FE3-7D41FD9BCB7E}"/>
                </a:ext>
              </a:extLst>
            </p:cNvPr>
            <p:cNvCxnSpPr/>
            <p:nvPr/>
          </p:nvCxnSpPr>
          <p:spPr>
            <a:xfrm>
              <a:off x="8188312" y="1285287"/>
              <a:ext cx="304949" cy="749694"/>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sp>
          <p:nvSpPr>
            <p:cNvPr id="81" name="Right Arrow 120">
              <a:extLst>
                <a:ext uri="{FF2B5EF4-FFF2-40B4-BE49-F238E27FC236}">
                  <a16:creationId xmlns:a16="http://schemas.microsoft.com/office/drawing/2014/main" id="{E044D7AD-EE29-4EE4-A2D5-561FB797D046}"/>
                </a:ext>
              </a:extLst>
            </p:cNvPr>
            <p:cNvSpPr/>
            <p:nvPr/>
          </p:nvSpPr>
          <p:spPr>
            <a:xfrm rot="7462106">
              <a:off x="4431335" y="3345013"/>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Cloud 81">
              <a:extLst>
                <a:ext uri="{FF2B5EF4-FFF2-40B4-BE49-F238E27FC236}">
                  <a16:creationId xmlns:a16="http://schemas.microsoft.com/office/drawing/2014/main" id="{79B8C090-B4C1-47A5-A0A2-BB10E17B0996}"/>
                </a:ext>
              </a:extLst>
            </p:cNvPr>
            <p:cNvSpPr/>
            <p:nvPr/>
          </p:nvSpPr>
          <p:spPr>
            <a:xfrm>
              <a:off x="7665620" y="1394050"/>
              <a:ext cx="198193" cy="198193"/>
            </a:xfrm>
            <a:prstGeom prst="cloud">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ight Arrow 124">
              <a:extLst>
                <a:ext uri="{FF2B5EF4-FFF2-40B4-BE49-F238E27FC236}">
                  <a16:creationId xmlns:a16="http://schemas.microsoft.com/office/drawing/2014/main" id="{AD1A8186-D81F-4362-A7CF-9B4E645B479D}"/>
                </a:ext>
              </a:extLst>
            </p:cNvPr>
            <p:cNvSpPr/>
            <p:nvPr/>
          </p:nvSpPr>
          <p:spPr>
            <a:xfrm rot="17331200">
              <a:off x="7648614" y="1674497"/>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Cloud 83">
              <a:extLst>
                <a:ext uri="{FF2B5EF4-FFF2-40B4-BE49-F238E27FC236}">
                  <a16:creationId xmlns:a16="http://schemas.microsoft.com/office/drawing/2014/main" id="{8D7C0994-C2E6-4FF3-B3CC-00C23EB3BF67}"/>
                </a:ext>
              </a:extLst>
            </p:cNvPr>
            <p:cNvSpPr/>
            <p:nvPr/>
          </p:nvSpPr>
          <p:spPr>
            <a:xfrm>
              <a:off x="7159102" y="3119150"/>
              <a:ext cx="198193" cy="198193"/>
            </a:xfrm>
            <a:prstGeom prst="cloud">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ight Arrow 126">
              <a:extLst>
                <a:ext uri="{FF2B5EF4-FFF2-40B4-BE49-F238E27FC236}">
                  <a16:creationId xmlns:a16="http://schemas.microsoft.com/office/drawing/2014/main" id="{2FADE916-6F83-4374-AD77-63FDAA00194A}"/>
                </a:ext>
              </a:extLst>
            </p:cNvPr>
            <p:cNvSpPr/>
            <p:nvPr/>
          </p:nvSpPr>
          <p:spPr>
            <a:xfrm rot="9090752">
              <a:off x="7394575" y="3054200"/>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Cloud 85">
              <a:extLst>
                <a:ext uri="{FF2B5EF4-FFF2-40B4-BE49-F238E27FC236}">
                  <a16:creationId xmlns:a16="http://schemas.microsoft.com/office/drawing/2014/main" id="{7794AB36-D48A-4010-BDE9-9D40A8D79295}"/>
                </a:ext>
              </a:extLst>
            </p:cNvPr>
            <p:cNvSpPr/>
            <p:nvPr/>
          </p:nvSpPr>
          <p:spPr>
            <a:xfrm>
              <a:off x="8382843" y="4000456"/>
              <a:ext cx="198193" cy="198193"/>
            </a:xfrm>
            <a:prstGeom prst="cloud">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ight Arrow 128">
              <a:extLst>
                <a:ext uri="{FF2B5EF4-FFF2-40B4-BE49-F238E27FC236}">
                  <a16:creationId xmlns:a16="http://schemas.microsoft.com/office/drawing/2014/main" id="{E3A017F1-D03C-4551-B80F-CC5C73ECEE82}"/>
                </a:ext>
              </a:extLst>
            </p:cNvPr>
            <p:cNvSpPr/>
            <p:nvPr/>
          </p:nvSpPr>
          <p:spPr>
            <a:xfrm rot="2822786">
              <a:off x="8290073" y="3883917"/>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8E165036-5B81-42D3-8002-489DCAACA625}"/>
                </a:ext>
              </a:extLst>
            </p:cNvPr>
            <p:cNvSpPr/>
            <p:nvPr/>
          </p:nvSpPr>
          <p:spPr>
            <a:xfrm>
              <a:off x="8125616" y="4830559"/>
              <a:ext cx="150495" cy="150495"/>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rapezoid 88">
              <a:extLst>
                <a:ext uri="{FF2B5EF4-FFF2-40B4-BE49-F238E27FC236}">
                  <a16:creationId xmlns:a16="http://schemas.microsoft.com/office/drawing/2014/main" id="{A6CE7297-2386-4D66-8BB9-2738FA2FA31D}"/>
                </a:ext>
              </a:extLst>
            </p:cNvPr>
            <p:cNvSpPr/>
            <p:nvPr/>
          </p:nvSpPr>
          <p:spPr>
            <a:xfrm rot="10800000">
              <a:off x="7996298" y="1566580"/>
              <a:ext cx="90029" cy="157258"/>
            </a:xfrm>
            <a:prstGeom prst="trapezoid">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ight Arrow 136">
              <a:extLst>
                <a:ext uri="{FF2B5EF4-FFF2-40B4-BE49-F238E27FC236}">
                  <a16:creationId xmlns:a16="http://schemas.microsoft.com/office/drawing/2014/main" id="{300FEDAC-AF11-4650-9004-9317D7EA55A9}"/>
                </a:ext>
              </a:extLst>
            </p:cNvPr>
            <p:cNvSpPr/>
            <p:nvPr/>
          </p:nvSpPr>
          <p:spPr>
            <a:xfrm rot="18425845">
              <a:off x="7860609" y="1782563"/>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Cube 90">
              <a:extLst>
                <a:ext uri="{FF2B5EF4-FFF2-40B4-BE49-F238E27FC236}">
                  <a16:creationId xmlns:a16="http://schemas.microsoft.com/office/drawing/2014/main" id="{A1F252B3-9D7C-4108-9850-E6735146D738}"/>
                </a:ext>
              </a:extLst>
            </p:cNvPr>
            <p:cNvSpPr/>
            <p:nvPr/>
          </p:nvSpPr>
          <p:spPr>
            <a:xfrm>
              <a:off x="8137074" y="1778998"/>
              <a:ext cx="167612" cy="167612"/>
            </a:xfrm>
            <a:prstGeom prst="cub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ight Arrow 140">
              <a:extLst>
                <a:ext uri="{FF2B5EF4-FFF2-40B4-BE49-F238E27FC236}">
                  <a16:creationId xmlns:a16="http://schemas.microsoft.com/office/drawing/2014/main" id="{13DF5F67-FAC3-4B10-9EE1-E53903712800}"/>
                </a:ext>
              </a:extLst>
            </p:cNvPr>
            <p:cNvSpPr/>
            <p:nvPr/>
          </p:nvSpPr>
          <p:spPr>
            <a:xfrm rot="9154521">
              <a:off x="7967512" y="1940840"/>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ight Arrow 141">
              <a:extLst>
                <a:ext uri="{FF2B5EF4-FFF2-40B4-BE49-F238E27FC236}">
                  <a16:creationId xmlns:a16="http://schemas.microsoft.com/office/drawing/2014/main" id="{7103F1A0-2018-45BD-8D5B-61B4F2F42658}"/>
                </a:ext>
              </a:extLst>
            </p:cNvPr>
            <p:cNvSpPr/>
            <p:nvPr/>
          </p:nvSpPr>
          <p:spPr>
            <a:xfrm rot="2822786">
              <a:off x="7997504" y="4703122"/>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7CC099AA-7E87-4495-9AF4-2F146F22C769}"/>
                </a:ext>
              </a:extLst>
            </p:cNvPr>
            <p:cNvSpPr/>
            <p:nvPr/>
          </p:nvSpPr>
          <p:spPr>
            <a:xfrm>
              <a:off x="6508671" y="5766335"/>
              <a:ext cx="150495" cy="150495"/>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ight Arrow 143">
              <a:extLst>
                <a:ext uri="{FF2B5EF4-FFF2-40B4-BE49-F238E27FC236}">
                  <a16:creationId xmlns:a16="http://schemas.microsoft.com/office/drawing/2014/main" id="{4503933C-C92A-437F-BB63-F127CEAA6CC0}"/>
                </a:ext>
              </a:extLst>
            </p:cNvPr>
            <p:cNvSpPr/>
            <p:nvPr/>
          </p:nvSpPr>
          <p:spPr>
            <a:xfrm rot="2822786">
              <a:off x="6380559" y="5638898"/>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Lightning Bolt 95">
              <a:extLst>
                <a:ext uri="{FF2B5EF4-FFF2-40B4-BE49-F238E27FC236}">
                  <a16:creationId xmlns:a16="http://schemas.microsoft.com/office/drawing/2014/main" id="{620BFC1B-29A2-4138-9F8C-70FDAE329552}"/>
                </a:ext>
              </a:extLst>
            </p:cNvPr>
            <p:cNvSpPr/>
            <p:nvPr/>
          </p:nvSpPr>
          <p:spPr>
            <a:xfrm rot="1800883">
              <a:off x="5558216" y="5875112"/>
              <a:ext cx="225213" cy="225213"/>
            </a:xfrm>
            <a:prstGeom prst="lightningBol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ight Arrow 145">
              <a:extLst>
                <a:ext uri="{FF2B5EF4-FFF2-40B4-BE49-F238E27FC236}">
                  <a16:creationId xmlns:a16="http://schemas.microsoft.com/office/drawing/2014/main" id="{7FE4BC13-3819-4C89-9EFB-A139984D8121}"/>
                </a:ext>
              </a:extLst>
            </p:cNvPr>
            <p:cNvSpPr/>
            <p:nvPr/>
          </p:nvSpPr>
          <p:spPr>
            <a:xfrm rot="18439624">
              <a:off x="5700791" y="5733854"/>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Trapezoid 97">
              <a:extLst>
                <a:ext uri="{FF2B5EF4-FFF2-40B4-BE49-F238E27FC236}">
                  <a16:creationId xmlns:a16="http://schemas.microsoft.com/office/drawing/2014/main" id="{7A924CB1-3178-42DC-A54A-16507409DE3B}"/>
                </a:ext>
              </a:extLst>
            </p:cNvPr>
            <p:cNvSpPr/>
            <p:nvPr/>
          </p:nvSpPr>
          <p:spPr>
            <a:xfrm rot="10800000">
              <a:off x="4955553" y="5711714"/>
              <a:ext cx="90029" cy="157258"/>
            </a:xfrm>
            <a:prstGeom prst="trapezoid">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ight Arrow 147">
              <a:extLst>
                <a:ext uri="{FF2B5EF4-FFF2-40B4-BE49-F238E27FC236}">
                  <a16:creationId xmlns:a16="http://schemas.microsoft.com/office/drawing/2014/main" id="{24358C56-BC7C-44D0-BE88-368CF93A2C32}"/>
                </a:ext>
              </a:extLst>
            </p:cNvPr>
            <p:cNvSpPr/>
            <p:nvPr/>
          </p:nvSpPr>
          <p:spPr>
            <a:xfrm rot="5596946">
              <a:off x="4950904" y="5526355"/>
              <a:ext cx="127298" cy="64964"/>
            </a:xfrm>
            <a:prstGeom prst="rightArrow">
              <a:avLst/>
            </a:prstGeom>
            <a:solidFill>
              <a:srgbClr val="377016"/>
            </a:solidFill>
            <a:ln>
              <a:solidFill>
                <a:srgbClr val="377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0" name="Group 99">
            <a:extLst>
              <a:ext uri="{FF2B5EF4-FFF2-40B4-BE49-F238E27FC236}">
                <a16:creationId xmlns:a16="http://schemas.microsoft.com/office/drawing/2014/main" id="{AD4986A1-07CB-4966-BB4B-F143E26CA368}"/>
              </a:ext>
            </a:extLst>
          </p:cNvPr>
          <p:cNvGrpSpPr/>
          <p:nvPr/>
        </p:nvGrpSpPr>
        <p:grpSpPr>
          <a:xfrm>
            <a:off x="601831" y="3946581"/>
            <a:ext cx="2732509" cy="2294330"/>
            <a:chOff x="615355" y="4053274"/>
            <a:chExt cx="2732509" cy="2294330"/>
          </a:xfrm>
        </p:grpSpPr>
        <p:sp>
          <p:nvSpPr>
            <p:cNvPr id="101" name="Trapezoid 100">
              <a:extLst>
                <a:ext uri="{FF2B5EF4-FFF2-40B4-BE49-F238E27FC236}">
                  <a16:creationId xmlns:a16="http://schemas.microsoft.com/office/drawing/2014/main" id="{77587F80-E444-4A96-9612-E01B93179C79}"/>
                </a:ext>
              </a:extLst>
            </p:cNvPr>
            <p:cNvSpPr/>
            <p:nvPr/>
          </p:nvSpPr>
          <p:spPr>
            <a:xfrm rot="10800000">
              <a:off x="744325" y="4799283"/>
              <a:ext cx="90029" cy="157258"/>
            </a:xfrm>
            <a:prstGeom prst="trapezoid">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Lightning Bolt 101">
              <a:extLst>
                <a:ext uri="{FF2B5EF4-FFF2-40B4-BE49-F238E27FC236}">
                  <a16:creationId xmlns:a16="http://schemas.microsoft.com/office/drawing/2014/main" id="{E69D1254-1312-4961-9402-7F809878212E}"/>
                </a:ext>
              </a:extLst>
            </p:cNvPr>
            <p:cNvSpPr/>
            <p:nvPr/>
          </p:nvSpPr>
          <p:spPr>
            <a:xfrm rot="1800883">
              <a:off x="672599" y="5126091"/>
              <a:ext cx="225213" cy="225213"/>
            </a:xfrm>
            <a:prstGeom prst="lightningBol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a:extLst>
                <a:ext uri="{FF2B5EF4-FFF2-40B4-BE49-F238E27FC236}">
                  <a16:creationId xmlns:a16="http://schemas.microsoft.com/office/drawing/2014/main" id="{EE858F20-2BE0-4EE8-9642-2C459186AEB8}"/>
                </a:ext>
              </a:extLst>
            </p:cNvPr>
            <p:cNvSpPr txBox="1"/>
            <p:nvPr/>
          </p:nvSpPr>
          <p:spPr>
            <a:xfrm>
              <a:off x="845167" y="4747107"/>
              <a:ext cx="2167560" cy="261610"/>
            </a:xfrm>
            <a:prstGeom prst="rect">
              <a:avLst/>
            </a:prstGeom>
            <a:noFill/>
          </p:spPr>
          <p:txBody>
            <a:bodyPr wrap="square" rtlCol="0">
              <a:spAutoFit/>
            </a:bodyPr>
            <a:lstStyle/>
            <a:p>
              <a:r>
                <a:rPr lang="en-GB" sz="1100" dirty="0">
                  <a:latin typeface="Comic Sans MS" panose="030F0702030302020204" pitchFamily="66" charset="0"/>
                  <a:cs typeface="Calibri" panose="020F0502020204030204" pitchFamily="34" charset="0"/>
                </a:rPr>
                <a:t>Raw Materials Wasted</a:t>
              </a:r>
            </a:p>
          </p:txBody>
        </p:sp>
        <p:sp>
          <p:nvSpPr>
            <p:cNvPr id="104" name="TextBox 103">
              <a:extLst>
                <a:ext uri="{FF2B5EF4-FFF2-40B4-BE49-F238E27FC236}">
                  <a16:creationId xmlns:a16="http://schemas.microsoft.com/office/drawing/2014/main" id="{59C05FDF-D9A4-497A-A288-90FAA0E25DCF}"/>
                </a:ext>
              </a:extLst>
            </p:cNvPr>
            <p:cNvSpPr txBox="1"/>
            <p:nvPr/>
          </p:nvSpPr>
          <p:spPr>
            <a:xfrm>
              <a:off x="834354" y="5121188"/>
              <a:ext cx="2513510" cy="261610"/>
            </a:xfrm>
            <a:prstGeom prst="rect">
              <a:avLst/>
            </a:prstGeom>
            <a:noFill/>
          </p:spPr>
          <p:txBody>
            <a:bodyPr wrap="square" rtlCol="0">
              <a:spAutoFit/>
            </a:bodyPr>
            <a:lstStyle/>
            <a:p>
              <a:r>
                <a:rPr lang="en-GB" sz="1100" dirty="0">
                  <a:latin typeface="Comic Sans MS" panose="030F0702030302020204" pitchFamily="66" charset="0"/>
                  <a:cs typeface="Calibri" panose="020F0502020204030204" pitchFamily="34" charset="0"/>
                </a:rPr>
                <a:t>Energy (heat/power/light/fuel)</a:t>
              </a:r>
            </a:p>
          </p:txBody>
        </p:sp>
        <p:sp>
          <p:nvSpPr>
            <p:cNvPr id="105" name="Cube 104">
              <a:extLst>
                <a:ext uri="{FF2B5EF4-FFF2-40B4-BE49-F238E27FC236}">
                  <a16:creationId xmlns:a16="http://schemas.microsoft.com/office/drawing/2014/main" id="{0DF3C04C-CC0B-4E1A-8533-9E55FD3B667A}"/>
                </a:ext>
              </a:extLst>
            </p:cNvPr>
            <p:cNvSpPr/>
            <p:nvPr/>
          </p:nvSpPr>
          <p:spPr>
            <a:xfrm>
              <a:off x="701399" y="5540435"/>
              <a:ext cx="167612" cy="167612"/>
            </a:xfrm>
            <a:prstGeom prst="cub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a:extLst>
                <a:ext uri="{FF2B5EF4-FFF2-40B4-BE49-F238E27FC236}">
                  <a16:creationId xmlns:a16="http://schemas.microsoft.com/office/drawing/2014/main" id="{981165C0-AA19-4752-9B46-B3E8ACFCFBD9}"/>
                </a:ext>
              </a:extLst>
            </p:cNvPr>
            <p:cNvSpPr txBox="1"/>
            <p:nvPr/>
          </p:nvSpPr>
          <p:spPr>
            <a:xfrm>
              <a:off x="834354" y="5482655"/>
              <a:ext cx="2513510" cy="261610"/>
            </a:xfrm>
            <a:prstGeom prst="rect">
              <a:avLst/>
            </a:prstGeom>
            <a:noFill/>
          </p:spPr>
          <p:txBody>
            <a:bodyPr wrap="square" rtlCol="0">
              <a:spAutoFit/>
            </a:bodyPr>
            <a:lstStyle/>
            <a:p>
              <a:r>
                <a:rPr lang="en-GB" sz="1100" dirty="0">
                  <a:latin typeface="Comic Sans MS" panose="030F0702030302020204" pitchFamily="66" charset="0"/>
                  <a:cs typeface="Calibri" panose="020F0502020204030204" pitchFamily="34" charset="0"/>
                </a:rPr>
                <a:t>Raw Materials</a:t>
              </a:r>
            </a:p>
          </p:txBody>
        </p:sp>
        <p:sp>
          <p:nvSpPr>
            <p:cNvPr id="107" name="Cloud 106">
              <a:extLst>
                <a:ext uri="{FF2B5EF4-FFF2-40B4-BE49-F238E27FC236}">
                  <a16:creationId xmlns:a16="http://schemas.microsoft.com/office/drawing/2014/main" id="{C52C7579-D8FF-47EC-8502-33DE24B64130}"/>
                </a:ext>
              </a:extLst>
            </p:cNvPr>
            <p:cNvSpPr/>
            <p:nvPr/>
          </p:nvSpPr>
          <p:spPr>
            <a:xfrm>
              <a:off x="686108" y="5803043"/>
              <a:ext cx="198193" cy="198193"/>
            </a:xfrm>
            <a:prstGeom prst="cloud">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TextBox 107">
              <a:extLst>
                <a:ext uri="{FF2B5EF4-FFF2-40B4-BE49-F238E27FC236}">
                  <a16:creationId xmlns:a16="http://schemas.microsoft.com/office/drawing/2014/main" id="{9636E3D3-E784-42E2-A811-F307BC962982}"/>
                </a:ext>
              </a:extLst>
            </p:cNvPr>
            <p:cNvSpPr txBox="1"/>
            <p:nvPr/>
          </p:nvSpPr>
          <p:spPr>
            <a:xfrm>
              <a:off x="834354" y="5790343"/>
              <a:ext cx="2513510" cy="261610"/>
            </a:xfrm>
            <a:prstGeom prst="rect">
              <a:avLst/>
            </a:prstGeom>
            <a:noFill/>
          </p:spPr>
          <p:txBody>
            <a:bodyPr wrap="square" rtlCol="0">
              <a:spAutoFit/>
            </a:bodyPr>
            <a:lstStyle/>
            <a:p>
              <a:r>
                <a:rPr lang="en-GB" sz="1100" dirty="0">
                  <a:latin typeface="Comic Sans MS" panose="030F0702030302020204" pitchFamily="66" charset="0"/>
                  <a:cs typeface="Calibri" panose="020F0502020204030204" pitchFamily="34" charset="0"/>
                </a:rPr>
                <a:t>Pollution to air/water/soil</a:t>
              </a:r>
            </a:p>
          </p:txBody>
        </p:sp>
        <p:sp>
          <p:nvSpPr>
            <p:cNvPr id="109" name="Oval 108">
              <a:extLst>
                <a:ext uri="{FF2B5EF4-FFF2-40B4-BE49-F238E27FC236}">
                  <a16:creationId xmlns:a16="http://schemas.microsoft.com/office/drawing/2014/main" id="{917A2AC9-1151-4A0F-8202-076602B9AB8D}"/>
                </a:ext>
              </a:extLst>
            </p:cNvPr>
            <p:cNvSpPr/>
            <p:nvPr/>
          </p:nvSpPr>
          <p:spPr>
            <a:xfrm>
              <a:off x="714492" y="6141552"/>
              <a:ext cx="150495" cy="150495"/>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TextBox 109">
              <a:extLst>
                <a:ext uri="{FF2B5EF4-FFF2-40B4-BE49-F238E27FC236}">
                  <a16:creationId xmlns:a16="http://schemas.microsoft.com/office/drawing/2014/main" id="{2682A0A0-641B-4B99-9C15-71D753502017}"/>
                </a:ext>
              </a:extLst>
            </p:cNvPr>
            <p:cNvSpPr txBox="1"/>
            <p:nvPr/>
          </p:nvSpPr>
          <p:spPr>
            <a:xfrm>
              <a:off x="834354" y="6085994"/>
              <a:ext cx="2513510" cy="261610"/>
            </a:xfrm>
            <a:prstGeom prst="rect">
              <a:avLst/>
            </a:prstGeom>
            <a:noFill/>
          </p:spPr>
          <p:txBody>
            <a:bodyPr wrap="square" rtlCol="0">
              <a:spAutoFit/>
            </a:bodyPr>
            <a:lstStyle/>
            <a:p>
              <a:r>
                <a:rPr lang="en-GB" sz="1100" dirty="0">
                  <a:latin typeface="Comic Sans MS" panose="030F0702030302020204" pitchFamily="66" charset="0"/>
                  <a:cs typeface="Calibri" panose="020F0502020204030204" pitchFamily="34" charset="0"/>
                </a:rPr>
                <a:t>Pollution from transport</a:t>
              </a:r>
            </a:p>
          </p:txBody>
        </p:sp>
        <p:cxnSp>
          <p:nvCxnSpPr>
            <p:cNvPr id="111" name="Straight Arrow Connector 110">
              <a:extLst>
                <a:ext uri="{FF2B5EF4-FFF2-40B4-BE49-F238E27FC236}">
                  <a16:creationId xmlns:a16="http://schemas.microsoft.com/office/drawing/2014/main" id="{50B9B997-4C31-45A6-A8B0-40D423831C85}"/>
                </a:ext>
              </a:extLst>
            </p:cNvPr>
            <p:cNvCxnSpPr/>
            <p:nvPr/>
          </p:nvCxnSpPr>
          <p:spPr>
            <a:xfrm flipV="1">
              <a:off x="740572" y="4445394"/>
              <a:ext cx="124415" cy="192916"/>
            </a:xfrm>
            <a:prstGeom prst="straightConnector1">
              <a:avLst/>
            </a:prstGeom>
            <a:ln>
              <a:solidFill>
                <a:srgbClr val="377016"/>
              </a:solidFill>
              <a:prstDash val="sysDash"/>
              <a:tailEnd type="triangle"/>
            </a:ln>
          </p:spPr>
          <p:style>
            <a:lnRef idx="1">
              <a:schemeClr val="dk1"/>
            </a:lnRef>
            <a:fillRef idx="0">
              <a:schemeClr val="dk1"/>
            </a:fillRef>
            <a:effectRef idx="0">
              <a:schemeClr val="dk1"/>
            </a:effectRef>
            <a:fontRef idx="minor">
              <a:schemeClr val="tx1"/>
            </a:fontRef>
          </p:style>
        </p:cxnSp>
        <p:sp>
          <p:nvSpPr>
            <p:cNvPr id="112" name="TextBox 111">
              <a:extLst>
                <a:ext uri="{FF2B5EF4-FFF2-40B4-BE49-F238E27FC236}">
                  <a16:creationId xmlns:a16="http://schemas.microsoft.com/office/drawing/2014/main" id="{2D08C6AE-4CB2-47B7-8824-BCDBB1349F7C}"/>
                </a:ext>
              </a:extLst>
            </p:cNvPr>
            <p:cNvSpPr txBox="1"/>
            <p:nvPr/>
          </p:nvSpPr>
          <p:spPr>
            <a:xfrm>
              <a:off x="834354" y="4426333"/>
              <a:ext cx="2167560" cy="261610"/>
            </a:xfrm>
            <a:prstGeom prst="rect">
              <a:avLst/>
            </a:prstGeom>
            <a:noFill/>
          </p:spPr>
          <p:txBody>
            <a:bodyPr wrap="square" rtlCol="0">
              <a:spAutoFit/>
            </a:bodyPr>
            <a:lstStyle/>
            <a:p>
              <a:r>
                <a:rPr lang="en-GB" sz="1100" dirty="0">
                  <a:latin typeface="Comic Sans MS" panose="030F0702030302020204" pitchFamily="66" charset="0"/>
                  <a:cs typeface="Calibri" panose="020F0502020204030204" pitchFamily="34" charset="0"/>
                </a:rPr>
                <a:t>Possible Links</a:t>
              </a:r>
            </a:p>
          </p:txBody>
        </p:sp>
        <p:sp>
          <p:nvSpPr>
            <p:cNvPr id="113" name="TextBox 112">
              <a:extLst>
                <a:ext uri="{FF2B5EF4-FFF2-40B4-BE49-F238E27FC236}">
                  <a16:creationId xmlns:a16="http://schemas.microsoft.com/office/drawing/2014/main" id="{1BEBBF65-E134-40D5-9BDA-32922A4860A4}"/>
                </a:ext>
              </a:extLst>
            </p:cNvPr>
            <p:cNvSpPr txBox="1"/>
            <p:nvPr/>
          </p:nvSpPr>
          <p:spPr>
            <a:xfrm>
              <a:off x="615355" y="4053274"/>
              <a:ext cx="2167560" cy="261610"/>
            </a:xfrm>
            <a:prstGeom prst="rect">
              <a:avLst/>
            </a:prstGeom>
            <a:noFill/>
          </p:spPr>
          <p:txBody>
            <a:bodyPr wrap="square" rtlCol="0">
              <a:spAutoFit/>
            </a:bodyPr>
            <a:lstStyle/>
            <a:p>
              <a:r>
                <a:rPr lang="en-GB" sz="1100" b="1" dirty="0">
                  <a:solidFill>
                    <a:schemeClr val="accent1"/>
                  </a:solidFill>
                  <a:latin typeface="Comic Sans MS" panose="030F0702030302020204" pitchFamily="66" charset="0"/>
                  <a:cs typeface="Calibri" panose="020F0502020204030204" pitchFamily="34" charset="0"/>
                </a:rPr>
                <a:t>Key</a:t>
              </a:r>
            </a:p>
          </p:txBody>
        </p:sp>
      </p:grpSp>
    </p:spTree>
    <p:extLst>
      <p:ext uri="{BB962C8B-B14F-4D97-AF65-F5344CB8AC3E}">
        <p14:creationId xmlns:p14="http://schemas.microsoft.com/office/powerpoint/2010/main" val="3448555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826324"/>
            <a:ext cx="2834314" cy="914400"/>
          </a:xfrm>
        </p:spPr>
        <p:txBody>
          <a:bodyPr>
            <a:normAutofit fontScale="90000"/>
          </a:bodyPr>
          <a:lstStyle/>
          <a:p>
            <a:r>
              <a:rPr lang="en-GB" dirty="0">
                <a:solidFill>
                  <a:schemeClr val="tx1"/>
                </a:solidFill>
              </a:rPr>
              <a:t>sustainability</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3083824" cy="4941168"/>
          </a:xfrm>
        </p:spPr>
        <p:txBody>
          <a:bodyPr>
            <a:normAutofit/>
          </a:bodyPr>
          <a:lstStyle/>
          <a:p>
            <a:pPr marL="0" indent="0">
              <a:lnSpc>
                <a:spcPct val="100000"/>
              </a:lnSpc>
              <a:spcBef>
                <a:spcPts val="0"/>
              </a:spcBef>
              <a:spcAft>
                <a:spcPts val="0"/>
              </a:spcAft>
              <a:buNone/>
            </a:pPr>
            <a:r>
              <a:rPr lang="en-GB" sz="1600" dirty="0">
                <a:solidFill>
                  <a:srgbClr val="FFFFFF"/>
                </a:solidFill>
              </a:rPr>
              <a:t>A sustainable product is one which:</a:t>
            </a:r>
          </a:p>
          <a:p>
            <a:pPr>
              <a:lnSpc>
                <a:spcPct val="100000"/>
              </a:lnSpc>
              <a:spcBef>
                <a:spcPts val="0"/>
              </a:spcBef>
              <a:spcAft>
                <a:spcPts val="0"/>
              </a:spcAft>
              <a:buClr>
                <a:schemeClr val="bg1"/>
              </a:buClr>
              <a:buFont typeface="Arial" panose="020B0604020202020204" pitchFamily="34" charset="0"/>
              <a:buChar char="•"/>
            </a:pPr>
            <a:r>
              <a:rPr lang="en-GB" sz="1600" dirty="0">
                <a:solidFill>
                  <a:srgbClr val="FFFFFF"/>
                </a:solidFill>
              </a:rPr>
              <a:t> Is designed to have minimal negative impact on the environment</a:t>
            </a:r>
          </a:p>
          <a:p>
            <a:pPr>
              <a:lnSpc>
                <a:spcPct val="100000"/>
              </a:lnSpc>
              <a:spcBef>
                <a:spcPts val="0"/>
              </a:spcBef>
              <a:spcAft>
                <a:spcPts val="0"/>
              </a:spcAft>
              <a:buClr>
                <a:schemeClr val="bg1"/>
              </a:buClr>
              <a:buFont typeface="Arial" panose="020B0604020202020204" pitchFamily="34" charset="0"/>
              <a:buChar char="•"/>
            </a:pPr>
            <a:r>
              <a:rPr lang="en-GB" sz="1600" dirty="0">
                <a:solidFill>
                  <a:srgbClr val="FFFFFF"/>
                </a:solidFill>
              </a:rPr>
              <a:t> Does not use finite resources</a:t>
            </a:r>
          </a:p>
          <a:p>
            <a:pPr>
              <a:lnSpc>
                <a:spcPct val="100000"/>
              </a:lnSpc>
              <a:spcBef>
                <a:spcPts val="0"/>
              </a:spcBef>
              <a:spcAft>
                <a:spcPts val="0"/>
              </a:spcAft>
              <a:buClr>
                <a:schemeClr val="bg1"/>
              </a:buClr>
              <a:buFont typeface="Arial" panose="020B0604020202020204" pitchFamily="34" charset="0"/>
              <a:buChar char="•"/>
            </a:pPr>
            <a:r>
              <a:rPr lang="en-GB" sz="1600" dirty="0">
                <a:solidFill>
                  <a:srgbClr val="FFFFFF"/>
                </a:solidFill>
              </a:rPr>
              <a:t> Cause pollution or damage the Earth’s environment.</a:t>
            </a:r>
          </a:p>
          <a:p>
            <a:pPr>
              <a:lnSpc>
                <a:spcPct val="100000"/>
              </a:lnSpc>
              <a:spcBef>
                <a:spcPts val="0"/>
              </a:spcBef>
              <a:spcAft>
                <a:spcPts val="0"/>
              </a:spcAft>
              <a:buClr>
                <a:schemeClr val="bg1"/>
              </a:buClr>
              <a:buFont typeface="Arial" panose="020B0604020202020204" pitchFamily="34" charset="0"/>
              <a:buChar char="•"/>
            </a:pPr>
            <a:r>
              <a:rPr lang="en-GB" sz="1600" dirty="0">
                <a:solidFill>
                  <a:srgbClr val="FFFFFF"/>
                </a:solidFill>
              </a:rPr>
              <a:t> Its manufacture takes into account the social aspects of production in that it does not damage natural habitats to source materials.</a:t>
            </a:r>
          </a:p>
          <a:p>
            <a:pPr>
              <a:lnSpc>
                <a:spcPct val="100000"/>
              </a:lnSpc>
              <a:spcBef>
                <a:spcPts val="0"/>
              </a:spcBef>
              <a:spcAft>
                <a:spcPts val="0"/>
              </a:spcAft>
              <a:buClr>
                <a:schemeClr val="bg1"/>
              </a:buClr>
              <a:buFont typeface="Arial" panose="020B0604020202020204" pitchFamily="34" charset="0"/>
              <a:buChar char="•"/>
            </a:pPr>
            <a:r>
              <a:rPr lang="en-GB" sz="1600" dirty="0">
                <a:solidFill>
                  <a:srgbClr val="FFFFFF"/>
                </a:solidFill>
              </a:rPr>
              <a:t>It is not produced by people working in exploitative conditions. </a:t>
            </a:r>
          </a:p>
          <a:p>
            <a:pPr marL="0" indent="0">
              <a:lnSpc>
                <a:spcPct val="100000"/>
              </a:lnSpc>
              <a:spcBef>
                <a:spcPts val="0"/>
              </a:spcBef>
              <a:spcAft>
                <a:spcPts val="0"/>
              </a:spcAft>
              <a:buClr>
                <a:schemeClr val="bg1"/>
              </a:buClr>
              <a:buNone/>
            </a:pPr>
            <a:endParaRPr lang="en-GB" sz="1600" dirty="0">
              <a:solidFill>
                <a:srgbClr val="FFFFFF"/>
              </a:solidFill>
            </a:endParaRPr>
          </a:p>
          <a:p>
            <a:pPr marL="0" indent="0">
              <a:lnSpc>
                <a:spcPct val="100000"/>
              </a:lnSpc>
              <a:spcBef>
                <a:spcPts val="0"/>
              </a:spcBef>
              <a:spcAft>
                <a:spcPts val="0"/>
              </a:spcAft>
              <a:buClr>
                <a:schemeClr val="bg1"/>
              </a:buClr>
              <a:buNone/>
            </a:pPr>
            <a:r>
              <a:rPr lang="en-GB" sz="1600" dirty="0">
                <a:solidFill>
                  <a:srgbClr val="FFFFFF"/>
                </a:solidFill>
              </a:rPr>
              <a:t>Whilst it is difficult to ensure a product is manufactured sustainably, transported and disposed of safely, efforts must be made to have as little impact as possible. </a:t>
            </a:r>
          </a:p>
        </p:txBody>
      </p:sp>
      <p:pic>
        <p:nvPicPr>
          <p:cNvPr id="6" name="Picture 5">
            <a:extLst>
              <a:ext uri="{FF2B5EF4-FFF2-40B4-BE49-F238E27FC236}">
                <a16:creationId xmlns:a16="http://schemas.microsoft.com/office/drawing/2014/main" id="{DE580BC5-31DC-4049-8FA8-56ED338C2B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1411" y="1916832"/>
            <a:ext cx="4996662" cy="3389040"/>
          </a:xfrm>
          <a:prstGeom prst="rect">
            <a:avLst/>
          </a:prstGeom>
        </p:spPr>
      </p:pic>
    </p:spTree>
    <p:extLst>
      <p:ext uri="{BB962C8B-B14F-4D97-AF65-F5344CB8AC3E}">
        <p14:creationId xmlns:p14="http://schemas.microsoft.com/office/powerpoint/2010/main" val="1432373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826324"/>
            <a:ext cx="2834314" cy="914400"/>
          </a:xfrm>
        </p:spPr>
        <p:txBody>
          <a:bodyPr>
            <a:normAutofit/>
          </a:bodyPr>
          <a:lstStyle/>
          <a:p>
            <a:r>
              <a:rPr lang="en-GB" sz="3200" dirty="0">
                <a:solidFill>
                  <a:schemeClr val="tx1"/>
                </a:solidFill>
              </a:rPr>
              <a:t>Sustainable materials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941168"/>
          </a:xfrm>
        </p:spPr>
        <p:txBody>
          <a:bodyPr>
            <a:normAutofit/>
          </a:bodyPr>
          <a:lstStyle/>
          <a:p>
            <a:pPr marL="0" indent="0">
              <a:lnSpc>
                <a:spcPct val="100000"/>
              </a:lnSpc>
              <a:spcBef>
                <a:spcPts val="0"/>
              </a:spcBef>
              <a:spcAft>
                <a:spcPts val="0"/>
              </a:spcAft>
              <a:buNone/>
            </a:pPr>
            <a:r>
              <a:rPr lang="en-GB" sz="1600" dirty="0">
                <a:solidFill>
                  <a:srgbClr val="FFFFFF"/>
                </a:solidFill>
              </a:rPr>
              <a:t>A sustainable material is something whose production is supported indefinitely by nature, i.e. a resource is used up at the same time it’s renewed. </a:t>
            </a:r>
          </a:p>
          <a:p>
            <a:pPr marL="0" indent="0">
              <a:lnSpc>
                <a:spcPct val="100000"/>
              </a:lnSpc>
              <a:spcBef>
                <a:spcPts val="0"/>
              </a:spcBef>
              <a:spcAft>
                <a:spcPts val="0"/>
              </a:spcAft>
              <a:buNone/>
            </a:pPr>
            <a:endParaRPr lang="en-GB" sz="1600" dirty="0">
              <a:solidFill>
                <a:srgbClr val="FFFFFF"/>
              </a:solidFill>
            </a:endParaRPr>
          </a:p>
          <a:p>
            <a:pPr marL="0" indent="0">
              <a:lnSpc>
                <a:spcPct val="100000"/>
              </a:lnSpc>
              <a:spcBef>
                <a:spcPts val="0"/>
              </a:spcBef>
              <a:spcAft>
                <a:spcPts val="0"/>
              </a:spcAft>
              <a:buNone/>
            </a:pPr>
            <a:r>
              <a:rPr lang="en-GB" sz="1600" dirty="0">
                <a:solidFill>
                  <a:srgbClr val="FFFFFF"/>
                </a:solidFill>
              </a:rPr>
              <a:t>Wood is a sustainable resource because trees are both harvested, planted and grown all the time. However, even some woods, e.g. hardwoods, are less sustainable, depending on the time it takes them to grow and mature. </a:t>
            </a:r>
          </a:p>
          <a:p>
            <a:pPr marL="0" indent="0">
              <a:lnSpc>
                <a:spcPct val="100000"/>
              </a:lnSpc>
              <a:spcBef>
                <a:spcPts val="0"/>
              </a:spcBef>
              <a:spcAft>
                <a:spcPts val="0"/>
              </a:spcAft>
              <a:buNone/>
            </a:pPr>
            <a:endParaRPr lang="en-GB" sz="1600" dirty="0">
              <a:solidFill>
                <a:srgbClr val="FFFFFF"/>
              </a:solidFill>
            </a:endParaRPr>
          </a:p>
          <a:p>
            <a:pPr marL="0" indent="0">
              <a:lnSpc>
                <a:spcPct val="100000"/>
              </a:lnSpc>
              <a:spcBef>
                <a:spcPts val="0"/>
              </a:spcBef>
              <a:spcAft>
                <a:spcPts val="0"/>
              </a:spcAft>
              <a:buNone/>
            </a:pPr>
            <a:r>
              <a:rPr lang="en-GB" sz="1600" dirty="0">
                <a:solidFill>
                  <a:srgbClr val="FFFFFF"/>
                </a:solidFill>
              </a:rPr>
              <a:t>By using salvaged materials, this minimises waste and further natural resources being depleted. </a:t>
            </a:r>
          </a:p>
        </p:txBody>
      </p:sp>
      <p:pic>
        <p:nvPicPr>
          <p:cNvPr id="6" name="Picture 4" descr="https://www.sciencedaily.com/images/2013/06/130611122103_1_540x360.jpg">
            <a:extLst>
              <a:ext uri="{FF2B5EF4-FFF2-40B4-BE49-F238E27FC236}">
                <a16:creationId xmlns:a16="http://schemas.microsoft.com/office/drawing/2014/main" id="{2B37A4E2-EE2F-431B-BF87-815A379A2A11}"/>
              </a:ext>
            </a:extLst>
          </p:cNvPr>
          <p:cNvPicPr>
            <a:picLocks noChangeAspect="1" noChangeArrowheads="1"/>
          </p:cNvPicPr>
          <p:nvPr/>
        </p:nvPicPr>
        <p:blipFill rotWithShape="1">
          <a:blip r:embed="rId2" cstate="print"/>
          <a:srcRect l="34664" r="22717"/>
          <a:stretch/>
        </p:blipFill>
        <p:spPr bwMode="auto">
          <a:xfrm>
            <a:off x="4101411" y="0"/>
            <a:ext cx="5042589" cy="6858000"/>
          </a:xfrm>
          <a:prstGeom prst="rect">
            <a:avLst/>
          </a:prstGeom>
          <a:noFill/>
        </p:spPr>
      </p:pic>
    </p:spTree>
    <p:extLst>
      <p:ext uri="{BB962C8B-B14F-4D97-AF65-F5344CB8AC3E}">
        <p14:creationId xmlns:p14="http://schemas.microsoft.com/office/powerpoint/2010/main" val="1411109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826324"/>
            <a:ext cx="2834314" cy="914400"/>
          </a:xfrm>
        </p:spPr>
        <p:txBody>
          <a:bodyPr>
            <a:normAutofit/>
          </a:bodyPr>
          <a:lstStyle/>
          <a:p>
            <a:r>
              <a:rPr lang="en-GB" sz="3200">
                <a:solidFill>
                  <a:schemeClr val="tx1"/>
                </a:solidFill>
              </a:rPr>
              <a:t>Sustainable design</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95539" y="1916832"/>
            <a:ext cx="3456381" cy="4941168"/>
          </a:xfrm>
        </p:spPr>
        <p:txBody>
          <a:bodyPr>
            <a:normAutofit lnSpcReduction="10000"/>
          </a:bodyPr>
          <a:lstStyle/>
          <a:p>
            <a:pPr marL="0" indent="0">
              <a:lnSpc>
                <a:spcPct val="100000"/>
              </a:lnSpc>
              <a:spcBef>
                <a:spcPts val="0"/>
              </a:spcBef>
              <a:spcAft>
                <a:spcPts val="0"/>
              </a:spcAft>
              <a:buNone/>
            </a:pPr>
            <a:r>
              <a:rPr lang="en-US" sz="1600">
                <a:solidFill>
                  <a:srgbClr val="FFFFFF"/>
                </a:solidFill>
              </a:rPr>
              <a:t>At all stages in the development, manufacture, use and disposal of a product, sustainability/environmental issues have to be considered:</a:t>
            </a:r>
          </a:p>
          <a:p>
            <a:pPr marL="0" indent="0">
              <a:lnSpc>
                <a:spcPct val="100000"/>
              </a:lnSpc>
              <a:spcBef>
                <a:spcPts val="0"/>
              </a:spcBef>
              <a:spcAft>
                <a:spcPts val="0"/>
              </a:spcAft>
              <a:buNone/>
            </a:pPr>
            <a:endParaRPr lang="en-US" sz="1600">
              <a:solidFill>
                <a:srgbClr val="FFFFFF"/>
              </a:solidFill>
            </a:endParaRPr>
          </a:p>
          <a:p>
            <a:pPr>
              <a:lnSpc>
                <a:spcPct val="100000"/>
              </a:lnSpc>
              <a:spcBef>
                <a:spcPts val="0"/>
              </a:spcBef>
              <a:spcAft>
                <a:spcPts val="0"/>
              </a:spcAft>
              <a:buClr>
                <a:schemeClr val="bg1"/>
              </a:buClr>
              <a:buFont typeface="Arial" panose="020B0604020202020204" pitchFamily="34" charset="0"/>
              <a:buChar char="•"/>
            </a:pPr>
            <a:r>
              <a:rPr lang="en-US" sz="1600">
                <a:solidFill>
                  <a:srgbClr val="FFFFFF"/>
                </a:solidFill>
              </a:rPr>
              <a:t> Can the product be made from renewable/recycled materials?</a:t>
            </a:r>
          </a:p>
          <a:p>
            <a:pPr>
              <a:lnSpc>
                <a:spcPct val="100000"/>
              </a:lnSpc>
              <a:spcBef>
                <a:spcPts val="0"/>
              </a:spcBef>
              <a:spcAft>
                <a:spcPts val="0"/>
              </a:spcAft>
              <a:buClr>
                <a:schemeClr val="bg1"/>
              </a:buClr>
              <a:buFont typeface="Arial" panose="020B0604020202020204" pitchFamily="34" charset="0"/>
              <a:buChar char="•"/>
            </a:pPr>
            <a:r>
              <a:rPr lang="en-US" sz="1600">
                <a:solidFill>
                  <a:srgbClr val="FFFFFF"/>
                </a:solidFill>
              </a:rPr>
              <a:t> Are the materials biodegradable?</a:t>
            </a:r>
          </a:p>
          <a:p>
            <a:pPr>
              <a:lnSpc>
                <a:spcPct val="100000"/>
              </a:lnSpc>
              <a:spcBef>
                <a:spcPts val="0"/>
              </a:spcBef>
              <a:spcAft>
                <a:spcPts val="0"/>
              </a:spcAft>
              <a:buClr>
                <a:schemeClr val="bg1"/>
              </a:buClr>
              <a:buFont typeface="Arial" panose="020B0604020202020204" pitchFamily="34" charset="0"/>
              <a:buChar char="•"/>
            </a:pPr>
            <a:r>
              <a:rPr lang="en-US" sz="1600">
                <a:solidFill>
                  <a:srgbClr val="FFFFFF"/>
                </a:solidFill>
              </a:rPr>
              <a:t> Are the proposed materials recyclable?</a:t>
            </a:r>
          </a:p>
          <a:p>
            <a:pPr>
              <a:lnSpc>
                <a:spcPct val="100000"/>
              </a:lnSpc>
              <a:spcBef>
                <a:spcPts val="0"/>
              </a:spcBef>
              <a:spcAft>
                <a:spcPts val="0"/>
              </a:spcAft>
              <a:buClr>
                <a:schemeClr val="bg1"/>
              </a:buClr>
              <a:buFont typeface="Arial" panose="020B0604020202020204" pitchFamily="34" charset="0"/>
              <a:buChar char="•"/>
            </a:pPr>
            <a:r>
              <a:rPr lang="en-US" sz="1600">
                <a:solidFill>
                  <a:srgbClr val="FFFFFF"/>
                </a:solidFill>
              </a:rPr>
              <a:t> How will it be manufactured?</a:t>
            </a:r>
          </a:p>
          <a:p>
            <a:pPr>
              <a:lnSpc>
                <a:spcPct val="100000"/>
              </a:lnSpc>
              <a:spcBef>
                <a:spcPts val="0"/>
              </a:spcBef>
              <a:spcAft>
                <a:spcPts val="0"/>
              </a:spcAft>
              <a:buClr>
                <a:schemeClr val="bg1"/>
              </a:buClr>
              <a:buFont typeface="Arial" panose="020B0604020202020204" pitchFamily="34" charset="0"/>
              <a:buChar char="•"/>
            </a:pPr>
            <a:r>
              <a:rPr lang="en-US" sz="1600">
                <a:solidFill>
                  <a:srgbClr val="FFFFFF"/>
                </a:solidFill>
              </a:rPr>
              <a:t> Is the product and manufacturing processes energy efficient?</a:t>
            </a:r>
          </a:p>
          <a:p>
            <a:pPr>
              <a:lnSpc>
                <a:spcPct val="100000"/>
              </a:lnSpc>
              <a:spcBef>
                <a:spcPts val="0"/>
              </a:spcBef>
              <a:spcAft>
                <a:spcPts val="0"/>
              </a:spcAft>
              <a:buClr>
                <a:schemeClr val="bg1"/>
              </a:buClr>
              <a:buFont typeface="Arial" panose="020B0604020202020204" pitchFamily="34" charset="0"/>
              <a:buChar char="•"/>
            </a:pPr>
            <a:r>
              <a:rPr lang="en-US" sz="1600">
                <a:solidFill>
                  <a:srgbClr val="FFFFFF"/>
                </a:solidFill>
              </a:rPr>
              <a:t> Can natural power sources be used?</a:t>
            </a:r>
          </a:p>
          <a:p>
            <a:pPr>
              <a:lnSpc>
                <a:spcPct val="100000"/>
              </a:lnSpc>
              <a:spcBef>
                <a:spcPts val="0"/>
              </a:spcBef>
              <a:spcAft>
                <a:spcPts val="0"/>
              </a:spcAft>
              <a:buClr>
                <a:schemeClr val="bg1"/>
              </a:buClr>
              <a:buFont typeface="Arial" panose="020B0604020202020204" pitchFamily="34" charset="0"/>
              <a:buChar char="•"/>
            </a:pPr>
            <a:r>
              <a:rPr lang="en-US" sz="1600">
                <a:solidFill>
                  <a:srgbClr val="FFFFFF"/>
                </a:solidFill>
              </a:rPr>
              <a:t> How will the product be packaged?</a:t>
            </a:r>
          </a:p>
          <a:p>
            <a:pPr>
              <a:lnSpc>
                <a:spcPct val="100000"/>
              </a:lnSpc>
              <a:spcBef>
                <a:spcPts val="0"/>
              </a:spcBef>
              <a:spcAft>
                <a:spcPts val="0"/>
              </a:spcAft>
              <a:buClr>
                <a:schemeClr val="bg1"/>
              </a:buClr>
              <a:buFont typeface="Arial" panose="020B0604020202020204" pitchFamily="34" charset="0"/>
              <a:buChar char="•"/>
            </a:pPr>
            <a:r>
              <a:rPr lang="en-US" sz="1600">
                <a:solidFill>
                  <a:srgbClr val="FFFFFF"/>
                </a:solidFill>
              </a:rPr>
              <a:t> How will the product be transported to the market place?</a:t>
            </a:r>
          </a:p>
          <a:p>
            <a:pPr>
              <a:lnSpc>
                <a:spcPct val="100000"/>
              </a:lnSpc>
              <a:spcBef>
                <a:spcPts val="0"/>
              </a:spcBef>
              <a:spcAft>
                <a:spcPts val="0"/>
              </a:spcAft>
              <a:buClr>
                <a:schemeClr val="bg1"/>
              </a:buClr>
              <a:buFont typeface="Arial" panose="020B0604020202020204" pitchFamily="34" charset="0"/>
              <a:buChar char="•"/>
            </a:pPr>
            <a:r>
              <a:rPr lang="en-US" sz="1600">
                <a:solidFill>
                  <a:srgbClr val="FFFFFF"/>
                </a:solidFill>
              </a:rPr>
              <a:t> Can the product be easily repaired?</a:t>
            </a:r>
          </a:p>
          <a:p>
            <a:pPr>
              <a:lnSpc>
                <a:spcPct val="100000"/>
              </a:lnSpc>
              <a:spcBef>
                <a:spcPts val="0"/>
              </a:spcBef>
              <a:spcAft>
                <a:spcPts val="0"/>
              </a:spcAft>
              <a:buClr>
                <a:schemeClr val="bg1"/>
              </a:buClr>
              <a:buFont typeface="Arial" panose="020B0604020202020204" pitchFamily="34" charset="0"/>
              <a:buChar char="•"/>
            </a:pPr>
            <a:r>
              <a:rPr lang="en-US" sz="1600">
                <a:solidFill>
                  <a:srgbClr val="FFFFFF"/>
                </a:solidFill>
              </a:rPr>
              <a:t> Have waste and by-products been kept to a minimum?</a:t>
            </a:r>
          </a:p>
          <a:p>
            <a:pPr>
              <a:lnSpc>
                <a:spcPct val="100000"/>
              </a:lnSpc>
              <a:spcBef>
                <a:spcPts val="0"/>
              </a:spcBef>
              <a:spcAft>
                <a:spcPts val="0"/>
              </a:spcAft>
              <a:buClr>
                <a:schemeClr val="bg1"/>
              </a:buClr>
              <a:buFont typeface="Arial" panose="020B0604020202020204" pitchFamily="34" charset="0"/>
              <a:buChar char="•"/>
            </a:pPr>
            <a:r>
              <a:rPr lang="en-US" sz="1600">
                <a:solidFill>
                  <a:srgbClr val="FFFFFF"/>
                </a:solidFill>
              </a:rPr>
              <a:t> Have all types of pollution been kept to a minimum?</a:t>
            </a:r>
          </a:p>
          <a:p>
            <a:pPr marL="0" indent="0">
              <a:lnSpc>
                <a:spcPct val="100000"/>
              </a:lnSpc>
              <a:spcBef>
                <a:spcPts val="0"/>
              </a:spcBef>
              <a:spcAft>
                <a:spcPts val="0"/>
              </a:spcAft>
              <a:buNone/>
            </a:pPr>
            <a:endParaRPr lang="en-GB" sz="1600" dirty="0">
              <a:solidFill>
                <a:srgbClr val="FFFFFF"/>
              </a:solidFill>
            </a:endParaRPr>
          </a:p>
        </p:txBody>
      </p:sp>
      <p:pic>
        <p:nvPicPr>
          <p:cNvPr id="6" name="Picture 6" descr="http://zening.eu/wp-content/uploads/2018/09/planting-trees-1600x800.jpg">
            <a:extLst>
              <a:ext uri="{FF2B5EF4-FFF2-40B4-BE49-F238E27FC236}">
                <a16:creationId xmlns:a16="http://schemas.microsoft.com/office/drawing/2014/main" id="{8168DE32-EE84-4323-8FD0-F986E5B454F5}"/>
              </a:ext>
            </a:extLst>
          </p:cNvPr>
          <p:cNvPicPr>
            <a:picLocks noChangeAspect="1" noChangeArrowheads="1"/>
          </p:cNvPicPr>
          <p:nvPr/>
        </p:nvPicPr>
        <p:blipFill rotWithShape="1">
          <a:blip r:embed="rId2" cstate="print"/>
          <a:srcRect l="37518" r="25718"/>
          <a:stretch/>
        </p:blipFill>
        <p:spPr bwMode="auto">
          <a:xfrm>
            <a:off x="4101410" y="0"/>
            <a:ext cx="5042589" cy="6858000"/>
          </a:xfrm>
          <a:prstGeom prst="rect">
            <a:avLst/>
          </a:prstGeom>
          <a:noFill/>
        </p:spPr>
      </p:pic>
    </p:spTree>
    <p:extLst>
      <p:ext uri="{BB962C8B-B14F-4D97-AF65-F5344CB8AC3E}">
        <p14:creationId xmlns:p14="http://schemas.microsoft.com/office/powerpoint/2010/main" val="39182005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915E7F7306B447A6917ABA8937DB41" ma:contentTypeVersion="6" ma:contentTypeDescription="Create a new document." ma:contentTypeScope="" ma:versionID="3372894f7a257490606b4f6ccfa6cdd9">
  <xsd:schema xmlns:xsd="http://www.w3.org/2001/XMLSchema" xmlns:xs="http://www.w3.org/2001/XMLSchema" xmlns:p="http://schemas.microsoft.com/office/2006/metadata/properties" xmlns:ns2="60b5c924-4c1a-466a-a8f6-ec9806abbb57" targetNamespace="http://schemas.microsoft.com/office/2006/metadata/properties" ma:root="true" ma:fieldsID="c5b3df90e8bdc6a7058495aee258ba28" ns2:_="">
    <xsd:import namespace="60b5c924-4c1a-466a-a8f6-ec9806abbb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5c924-4c1a-466a-a8f6-ec9806abbb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AB51B2-2E18-4A99-B1EF-280A47E3A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5c924-4c1a-466a-a8f6-ec9806abbb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CFEBC7-F4D9-42A8-81DE-64B6A0F2FDE4}">
  <ds:schemaRefs>
    <ds:schemaRef ds:uri="http://schemas.microsoft.com/sharepoint/v3/contenttype/forms"/>
  </ds:schemaRefs>
</ds:datastoreItem>
</file>

<file path=customXml/itemProps3.xml><?xml version="1.0" encoding="utf-8"?>
<ds:datastoreItem xmlns:ds="http://schemas.openxmlformats.org/officeDocument/2006/customXml" ds:itemID="{279ABD3C-AA9E-4069-B566-FCDD6C81D397}">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elements/1.1/"/>
    <ds:schemaRef ds:uri="60b5c924-4c1a-466a-a8f6-ec9806abbb5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109</TotalTime>
  <Words>1697</Words>
  <Application>Microsoft Office PowerPoint</Application>
  <PresentationFormat>On-screen Show (4:3)</PresentationFormat>
  <Paragraphs>223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Comic Sans MS</vt:lpstr>
      <vt:lpstr>Tw Cen MT</vt:lpstr>
      <vt:lpstr>Tw Cen MT Condensed</vt:lpstr>
      <vt:lpstr>Wingdings 3</vt:lpstr>
      <vt:lpstr>Integral</vt:lpstr>
      <vt:lpstr>Higher Design &amp; Manufacture</vt:lpstr>
      <vt:lpstr>Learning intentions &amp; success criteria</vt:lpstr>
      <vt:lpstr>Environmental considerations in design</vt:lpstr>
      <vt:lpstr>Impact of manufacturing on the environment</vt:lpstr>
      <vt:lpstr>Product Life Cycle</vt:lpstr>
      <vt:lpstr>PowerPoint Presentation</vt:lpstr>
      <vt:lpstr>sustainability</vt:lpstr>
      <vt:lpstr>Sustainable materials</vt:lpstr>
      <vt:lpstr>Sustainable design</vt:lpstr>
      <vt:lpstr>Finite resources</vt:lpstr>
      <vt:lpstr>Renewable resources</vt:lpstr>
      <vt:lpstr>Recycling materials</vt:lpstr>
      <vt:lpstr>Cradle-to-grave design</vt:lpstr>
      <vt:lpstr>PowerPoint Presentation</vt:lpstr>
      <vt:lpstr>Upcycling materials</vt:lpstr>
      <vt:lpstr>Measures to support sustainability</vt:lpstr>
      <vt:lpstr>Recommendations for designers</vt:lpstr>
      <vt:lpstr>Clean manufacturing approach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025KMathie</cp:lastModifiedBy>
  <cp:revision>18</cp:revision>
  <dcterms:created xsi:type="dcterms:W3CDTF">2020-05-18T09:31:07Z</dcterms:created>
  <dcterms:modified xsi:type="dcterms:W3CDTF">2021-04-23T09:48:43Z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0x010100C7915E7F7306B447A6917ABA8937DB41</vt:lpwstr>
  </property>
</Properties>
</file>